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wladys botteau" initials="gb" lastIdx="1" clrIdx="0">
    <p:extLst>
      <p:ext uri="{19B8F6BF-5375-455C-9EA6-DF929625EA0E}">
        <p15:presenceInfo xmlns:p15="http://schemas.microsoft.com/office/powerpoint/2012/main" userId="6f79345e5f112d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1"/>
    <a:srgbClr val="FF9911"/>
    <a:srgbClr val="F8C63D"/>
    <a:srgbClr val="377EF0"/>
    <a:srgbClr val="FF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312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AFD80-4F8D-C006-A1B6-14C0B80F8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02D6F8-3879-163C-CA7D-5ADEF3750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75B6B2-C287-6E45-7C57-C08D69FA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5B7D4-29BC-6C03-F5C4-FFE0B3FE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116564-2718-3EBC-5EEC-4F9AEE42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A03F4-EF4F-840D-1270-EDDF0578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877765-41E1-2DE7-169E-7DF474492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31587-FF28-C546-04D7-51946BC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F49A9E-A93A-8201-A285-F1B8E117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C5616-97AC-D15A-EFDF-F3A7646F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48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AC74F1-9EC6-1EE2-2609-74DA9560C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B8B90C-53DA-79D4-CC4B-30D09606E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A216D1-1F06-9A98-66CC-2999298B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6856AF-ECEF-9BC6-909A-59D2948E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473FD1-B8BD-71D5-A7FE-B38B3505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05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EDA3D-635E-678A-7DDF-EF38CB37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4E1CB-DD94-8D53-33E6-00EA31CC9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EBE47B-CB87-5E68-B8DD-2CF61748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491493-73C0-993E-5533-2B94BE7D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F93D9-6C7F-D06F-D5DB-4474FE02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85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E6681-F2C0-AA76-69D0-362E3F08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F57C1F-3C0B-63A1-E231-D06EE983C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8AB78-430A-FC1B-EC80-767E3D2D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8DB07-213E-7809-D4E7-5894F64E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65B4A2-87DA-67A7-55F0-5F8A3EC0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3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1944F-FCCB-15E0-1901-C8DC6C0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D0700-3710-2A46-B88F-079394E6A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EE8498-B47F-9AFA-DA60-26D17C88C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DB9BDA-E03A-E730-14B2-E04ED398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4BAE2C-597D-C3E0-6D66-2A34CC5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9BEC88-C812-A377-95EB-4F2C8C98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53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4236C-FE35-3510-6944-A1471BAE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D810D5-C9E7-D8DE-42E8-D4D22B9C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6A3D80-A899-1D1E-1E48-631C622B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6B4ACE-ABF8-A4F9-B7D8-08852805A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CF1F50-40C2-3184-8CE1-2D26C2B0E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447616-3126-EA7D-8858-704F933C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BBFDBE-AF85-91FF-03C5-A77B0B60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63B63A-FAF3-7842-06F7-DBD007DC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82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799B7-2A94-A894-21E7-667F5631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AF7C3F-D77B-2791-D84B-EDEA5259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624140-D277-731E-507C-64BB9809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9C51C6-982C-8E16-2D39-E1A566FA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0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8F6A08-F8BB-6343-AA25-207C268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A3809B-CA98-5DB4-9AAC-7A341F60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0EE8-0FE3-9BC2-FF45-275973E4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4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014F5-16FD-3A64-0F28-13460BBB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FB656F-5C9E-7B5E-56B2-B5AF9B7E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9BEF166-043E-3B0D-3543-10889F303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6E9DA3-5160-421B-4DE4-51184A4C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B65C69-424E-083C-FD5E-D674FFDC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97CD0F-2B03-6FC7-D633-E4E27341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2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66C51-EC06-68F1-AC14-7638F1D3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7F4D5C-6AA6-21A4-2769-965D5DA59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9E957F-A15D-7613-46B0-E0EA9308E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EADA81-A61B-C529-6E8B-7B8A5547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6029A7-8757-2E6D-8A83-6E622D2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B6B8D-0CC6-2F3C-A5F7-61798344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3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13842F-F841-3A37-7492-4BA4ECC5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A803C2-24EE-5904-EEC0-3F5CD5164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8671AF-2596-B455-8DDE-8BB71A570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778572-B9E7-E5AA-7E24-F283C21D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B1AB8D-49A0-A669-9C29-2E47CDCD7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23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17/06/relationships/model3d" Target="../media/model3d4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microsoft.com/office/2017/06/relationships/model3d" Target="../media/model3d2.glb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17/06/relationships/model3d" Target="../media/model3d4.glb"/><Relationship Id="rId14" Type="http://schemas.microsoft.com/office/2017/06/relationships/model3d" Target="../media/model3d5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microsoft.com/office/2017/06/relationships/model3d" Target="../media/model3d1.glb"/><Relationship Id="rId21" Type="http://schemas.openxmlformats.org/officeDocument/2006/relationships/image" Target="../media/image44.png"/><Relationship Id="rId7" Type="http://schemas.microsoft.com/office/2017/06/relationships/model3d" Target="../media/model3d3.glb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microsoft.com/office/2017/06/relationships/model3d" Target="../media/model3d2.glb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17/06/relationships/model3d" Target="../media/model3d4.glb"/><Relationship Id="rId14" Type="http://schemas.microsoft.com/office/2017/06/relationships/model3d" Target="../media/model3d5.glb"/><Relationship Id="rId2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libre : forme 45" descr="Bandes de papier colorées jaunes et oranges">
            <a:extLst>
              <a:ext uri="{FF2B5EF4-FFF2-40B4-BE49-F238E27FC236}">
                <a16:creationId xmlns:a16="http://schemas.microsoft.com/office/drawing/2014/main" id="{38900B3C-4713-11E3-C030-73FAB331BD6C}"/>
              </a:ext>
            </a:extLst>
          </p:cNvPr>
          <p:cNvSpPr/>
          <p:nvPr/>
        </p:nvSpPr>
        <p:spPr>
          <a:xfrm rot="5400000">
            <a:off x="3053328" y="709449"/>
            <a:ext cx="12623797" cy="9376102"/>
          </a:xfrm>
          <a:custGeom>
            <a:avLst/>
            <a:gdLst>
              <a:gd name="connsiteX0" fmla="*/ 9702797 w 12623797"/>
              <a:gd name="connsiteY0" fmla="*/ 1259051 h 9376102"/>
              <a:gd name="connsiteX1" fmla="*/ 10332323 w 12623797"/>
              <a:gd name="connsiteY1" fmla="*/ 0 h 9376102"/>
              <a:gd name="connsiteX2" fmla="*/ 11994271 w 12623797"/>
              <a:gd name="connsiteY2" fmla="*/ 0 h 9376102"/>
              <a:gd name="connsiteX3" fmla="*/ 12623797 w 12623797"/>
              <a:gd name="connsiteY3" fmla="*/ 1259051 h 9376102"/>
              <a:gd name="connsiteX4" fmla="*/ 11994271 w 12623797"/>
              <a:gd name="connsiteY4" fmla="*/ 2518102 h 9376102"/>
              <a:gd name="connsiteX5" fmla="*/ 10332323 w 12623797"/>
              <a:gd name="connsiteY5" fmla="*/ 2518102 h 9376102"/>
              <a:gd name="connsiteX6" fmla="*/ 9702797 w 12623797"/>
              <a:gd name="connsiteY6" fmla="*/ 4002251 h 9376102"/>
              <a:gd name="connsiteX7" fmla="*/ 10332323 w 12623797"/>
              <a:gd name="connsiteY7" fmla="*/ 2743200 h 9376102"/>
              <a:gd name="connsiteX8" fmla="*/ 11994271 w 12623797"/>
              <a:gd name="connsiteY8" fmla="*/ 2743200 h 9376102"/>
              <a:gd name="connsiteX9" fmla="*/ 12623797 w 12623797"/>
              <a:gd name="connsiteY9" fmla="*/ 4002251 h 9376102"/>
              <a:gd name="connsiteX10" fmla="*/ 11994271 w 12623797"/>
              <a:gd name="connsiteY10" fmla="*/ 5261302 h 9376102"/>
              <a:gd name="connsiteX11" fmla="*/ 10332323 w 12623797"/>
              <a:gd name="connsiteY11" fmla="*/ 5261302 h 9376102"/>
              <a:gd name="connsiteX12" fmla="*/ 9702797 w 12623797"/>
              <a:gd name="connsiteY12" fmla="*/ 6745451 h 9376102"/>
              <a:gd name="connsiteX13" fmla="*/ 10332323 w 12623797"/>
              <a:gd name="connsiteY13" fmla="*/ 5486400 h 9376102"/>
              <a:gd name="connsiteX14" fmla="*/ 11994271 w 12623797"/>
              <a:gd name="connsiteY14" fmla="*/ 5486400 h 9376102"/>
              <a:gd name="connsiteX15" fmla="*/ 12623797 w 12623797"/>
              <a:gd name="connsiteY15" fmla="*/ 6745451 h 9376102"/>
              <a:gd name="connsiteX16" fmla="*/ 11994271 w 12623797"/>
              <a:gd name="connsiteY16" fmla="*/ 8004502 h 9376102"/>
              <a:gd name="connsiteX17" fmla="*/ 10332323 w 12623797"/>
              <a:gd name="connsiteY17" fmla="*/ 8004502 h 9376102"/>
              <a:gd name="connsiteX18" fmla="*/ 7277098 w 12623797"/>
              <a:gd name="connsiteY18" fmla="*/ 2630651 h 9376102"/>
              <a:gd name="connsiteX19" fmla="*/ 7906624 w 12623797"/>
              <a:gd name="connsiteY19" fmla="*/ 1371600 h 9376102"/>
              <a:gd name="connsiteX20" fmla="*/ 9568572 w 12623797"/>
              <a:gd name="connsiteY20" fmla="*/ 1371600 h 9376102"/>
              <a:gd name="connsiteX21" fmla="*/ 10198098 w 12623797"/>
              <a:gd name="connsiteY21" fmla="*/ 2630651 h 9376102"/>
              <a:gd name="connsiteX22" fmla="*/ 9568572 w 12623797"/>
              <a:gd name="connsiteY22" fmla="*/ 3889702 h 9376102"/>
              <a:gd name="connsiteX23" fmla="*/ 7906624 w 12623797"/>
              <a:gd name="connsiteY23" fmla="*/ 3889702 h 9376102"/>
              <a:gd name="connsiteX24" fmla="*/ 7277098 w 12623797"/>
              <a:gd name="connsiteY24" fmla="*/ 5373851 h 9376102"/>
              <a:gd name="connsiteX25" fmla="*/ 7906624 w 12623797"/>
              <a:gd name="connsiteY25" fmla="*/ 4114800 h 9376102"/>
              <a:gd name="connsiteX26" fmla="*/ 9568572 w 12623797"/>
              <a:gd name="connsiteY26" fmla="*/ 4114800 h 9376102"/>
              <a:gd name="connsiteX27" fmla="*/ 10198098 w 12623797"/>
              <a:gd name="connsiteY27" fmla="*/ 5373851 h 9376102"/>
              <a:gd name="connsiteX28" fmla="*/ 9568572 w 12623797"/>
              <a:gd name="connsiteY28" fmla="*/ 6632902 h 9376102"/>
              <a:gd name="connsiteX29" fmla="*/ 7906624 w 12623797"/>
              <a:gd name="connsiteY29" fmla="*/ 6632902 h 9376102"/>
              <a:gd name="connsiteX30" fmla="*/ 7277098 w 12623797"/>
              <a:gd name="connsiteY30" fmla="*/ 8117051 h 9376102"/>
              <a:gd name="connsiteX31" fmla="*/ 7906624 w 12623797"/>
              <a:gd name="connsiteY31" fmla="*/ 6858000 h 9376102"/>
              <a:gd name="connsiteX32" fmla="*/ 9568572 w 12623797"/>
              <a:gd name="connsiteY32" fmla="*/ 6858000 h 9376102"/>
              <a:gd name="connsiteX33" fmla="*/ 10198098 w 12623797"/>
              <a:gd name="connsiteY33" fmla="*/ 8117051 h 9376102"/>
              <a:gd name="connsiteX34" fmla="*/ 9568572 w 12623797"/>
              <a:gd name="connsiteY34" fmla="*/ 9376102 h 9376102"/>
              <a:gd name="connsiteX35" fmla="*/ 7906624 w 12623797"/>
              <a:gd name="connsiteY35" fmla="*/ 9376102 h 9376102"/>
              <a:gd name="connsiteX36" fmla="*/ 4851400 w 12623797"/>
              <a:gd name="connsiteY36" fmla="*/ 4002251 h 9376102"/>
              <a:gd name="connsiteX37" fmla="*/ 5480926 w 12623797"/>
              <a:gd name="connsiteY37" fmla="*/ 2743200 h 9376102"/>
              <a:gd name="connsiteX38" fmla="*/ 7142872 w 12623797"/>
              <a:gd name="connsiteY38" fmla="*/ 2743200 h 9376102"/>
              <a:gd name="connsiteX39" fmla="*/ 7772398 w 12623797"/>
              <a:gd name="connsiteY39" fmla="*/ 4002251 h 9376102"/>
              <a:gd name="connsiteX40" fmla="*/ 7142872 w 12623797"/>
              <a:gd name="connsiteY40" fmla="*/ 5261302 h 9376102"/>
              <a:gd name="connsiteX41" fmla="*/ 5480926 w 12623797"/>
              <a:gd name="connsiteY41" fmla="*/ 5261302 h 9376102"/>
              <a:gd name="connsiteX42" fmla="*/ 4851400 w 12623797"/>
              <a:gd name="connsiteY42" fmla="*/ 1259051 h 9376102"/>
              <a:gd name="connsiteX43" fmla="*/ 5480926 w 12623797"/>
              <a:gd name="connsiteY43" fmla="*/ 0 h 9376102"/>
              <a:gd name="connsiteX44" fmla="*/ 7142872 w 12623797"/>
              <a:gd name="connsiteY44" fmla="*/ 0 h 9376102"/>
              <a:gd name="connsiteX45" fmla="*/ 7772398 w 12623797"/>
              <a:gd name="connsiteY45" fmla="*/ 1259051 h 9376102"/>
              <a:gd name="connsiteX46" fmla="*/ 7142872 w 12623797"/>
              <a:gd name="connsiteY46" fmla="*/ 2518102 h 9376102"/>
              <a:gd name="connsiteX47" fmla="*/ 5480926 w 12623797"/>
              <a:gd name="connsiteY47" fmla="*/ 2518102 h 9376102"/>
              <a:gd name="connsiteX48" fmla="*/ 4851399 w 12623797"/>
              <a:gd name="connsiteY48" fmla="*/ 6745451 h 9376102"/>
              <a:gd name="connsiteX49" fmla="*/ 5480926 w 12623797"/>
              <a:gd name="connsiteY49" fmla="*/ 5486400 h 9376102"/>
              <a:gd name="connsiteX50" fmla="*/ 7142872 w 12623797"/>
              <a:gd name="connsiteY50" fmla="*/ 5486400 h 9376102"/>
              <a:gd name="connsiteX51" fmla="*/ 7772398 w 12623797"/>
              <a:gd name="connsiteY51" fmla="*/ 6745451 h 9376102"/>
              <a:gd name="connsiteX52" fmla="*/ 7142872 w 12623797"/>
              <a:gd name="connsiteY52" fmla="*/ 8004502 h 9376102"/>
              <a:gd name="connsiteX53" fmla="*/ 5480925 w 12623797"/>
              <a:gd name="connsiteY53" fmla="*/ 8004502 h 9376102"/>
              <a:gd name="connsiteX54" fmla="*/ 2425700 w 12623797"/>
              <a:gd name="connsiteY54" fmla="*/ 2630651 h 9376102"/>
              <a:gd name="connsiteX55" fmla="*/ 3055227 w 12623797"/>
              <a:gd name="connsiteY55" fmla="*/ 1371600 h 9376102"/>
              <a:gd name="connsiteX56" fmla="*/ 4717174 w 12623797"/>
              <a:gd name="connsiteY56" fmla="*/ 1371600 h 9376102"/>
              <a:gd name="connsiteX57" fmla="*/ 5346700 w 12623797"/>
              <a:gd name="connsiteY57" fmla="*/ 2630651 h 9376102"/>
              <a:gd name="connsiteX58" fmla="*/ 4717174 w 12623797"/>
              <a:gd name="connsiteY58" fmla="*/ 3889702 h 9376102"/>
              <a:gd name="connsiteX59" fmla="*/ 3055226 w 12623797"/>
              <a:gd name="connsiteY59" fmla="*/ 3889702 h 9376102"/>
              <a:gd name="connsiteX60" fmla="*/ 2425700 w 12623797"/>
              <a:gd name="connsiteY60" fmla="*/ 5373851 h 9376102"/>
              <a:gd name="connsiteX61" fmla="*/ 3055227 w 12623797"/>
              <a:gd name="connsiteY61" fmla="*/ 4114800 h 9376102"/>
              <a:gd name="connsiteX62" fmla="*/ 4717175 w 12623797"/>
              <a:gd name="connsiteY62" fmla="*/ 4114800 h 9376102"/>
              <a:gd name="connsiteX63" fmla="*/ 5346700 w 12623797"/>
              <a:gd name="connsiteY63" fmla="*/ 5373851 h 9376102"/>
              <a:gd name="connsiteX64" fmla="*/ 4717175 w 12623797"/>
              <a:gd name="connsiteY64" fmla="*/ 6632902 h 9376102"/>
              <a:gd name="connsiteX65" fmla="*/ 3055227 w 12623797"/>
              <a:gd name="connsiteY65" fmla="*/ 6632902 h 9376102"/>
              <a:gd name="connsiteX66" fmla="*/ 2425699 w 12623797"/>
              <a:gd name="connsiteY66" fmla="*/ 8117051 h 9376102"/>
              <a:gd name="connsiteX67" fmla="*/ 3055226 w 12623797"/>
              <a:gd name="connsiteY67" fmla="*/ 6858000 h 9376102"/>
              <a:gd name="connsiteX68" fmla="*/ 4717174 w 12623797"/>
              <a:gd name="connsiteY68" fmla="*/ 6858000 h 9376102"/>
              <a:gd name="connsiteX69" fmla="*/ 5346700 w 12623797"/>
              <a:gd name="connsiteY69" fmla="*/ 8117051 h 9376102"/>
              <a:gd name="connsiteX70" fmla="*/ 4717174 w 12623797"/>
              <a:gd name="connsiteY70" fmla="*/ 9376102 h 9376102"/>
              <a:gd name="connsiteX71" fmla="*/ 3055226 w 12623797"/>
              <a:gd name="connsiteY71" fmla="*/ 9376102 h 9376102"/>
              <a:gd name="connsiteX72" fmla="*/ 1 w 12623797"/>
              <a:gd name="connsiteY72" fmla="*/ 4002251 h 9376102"/>
              <a:gd name="connsiteX73" fmla="*/ 629527 w 12623797"/>
              <a:gd name="connsiteY73" fmla="*/ 2743200 h 9376102"/>
              <a:gd name="connsiteX74" fmla="*/ 2291474 w 12623797"/>
              <a:gd name="connsiteY74" fmla="*/ 2743200 h 9376102"/>
              <a:gd name="connsiteX75" fmla="*/ 2921000 w 12623797"/>
              <a:gd name="connsiteY75" fmla="*/ 4002251 h 9376102"/>
              <a:gd name="connsiteX76" fmla="*/ 2291474 w 12623797"/>
              <a:gd name="connsiteY76" fmla="*/ 5261302 h 9376102"/>
              <a:gd name="connsiteX77" fmla="*/ 629527 w 12623797"/>
              <a:gd name="connsiteY77" fmla="*/ 5261302 h 9376102"/>
              <a:gd name="connsiteX78" fmla="*/ 0 w 12623797"/>
              <a:gd name="connsiteY78" fmla="*/ 1259051 h 9376102"/>
              <a:gd name="connsiteX79" fmla="*/ 629526 w 12623797"/>
              <a:gd name="connsiteY79" fmla="*/ 0 h 9376102"/>
              <a:gd name="connsiteX80" fmla="*/ 2291474 w 12623797"/>
              <a:gd name="connsiteY80" fmla="*/ 0 h 9376102"/>
              <a:gd name="connsiteX81" fmla="*/ 2921000 w 12623797"/>
              <a:gd name="connsiteY81" fmla="*/ 1259051 h 9376102"/>
              <a:gd name="connsiteX82" fmla="*/ 2291474 w 12623797"/>
              <a:gd name="connsiteY82" fmla="*/ 2518102 h 9376102"/>
              <a:gd name="connsiteX83" fmla="*/ 629526 w 12623797"/>
              <a:gd name="connsiteY83" fmla="*/ 2518102 h 9376102"/>
              <a:gd name="connsiteX84" fmla="*/ 0 w 12623797"/>
              <a:gd name="connsiteY84" fmla="*/ 6745451 h 9376102"/>
              <a:gd name="connsiteX85" fmla="*/ 629526 w 12623797"/>
              <a:gd name="connsiteY85" fmla="*/ 5486400 h 9376102"/>
              <a:gd name="connsiteX86" fmla="*/ 2291474 w 12623797"/>
              <a:gd name="connsiteY86" fmla="*/ 5486400 h 9376102"/>
              <a:gd name="connsiteX87" fmla="*/ 2921000 w 12623797"/>
              <a:gd name="connsiteY87" fmla="*/ 6745451 h 9376102"/>
              <a:gd name="connsiteX88" fmla="*/ 2291474 w 12623797"/>
              <a:gd name="connsiteY88" fmla="*/ 8004502 h 9376102"/>
              <a:gd name="connsiteX89" fmla="*/ 629526 w 12623797"/>
              <a:gd name="connsiteY89" fmla="*/ 8004502 h 9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623797" h="9376102">
                <a:moveTo>
                  <a:pt x="9702797" y="1259051"/>
                </a:moveTo>
                <a:lnTo>
                  <a:pt x="10332323" y="0"/>
                </a:lnTo>
                <a:lnTo>
                  <a:pt x="11994271" y="0"/>
                </a:lnTo>
                <a:lnTo>
                  <a:pt x="12623797" y="1259051"/>
                </a:lnTo>
                <a:lnTo>
                  <a:pt x="11994271" y="2518102"/>
                </a:lnTo>
                <a:lnTo>
                  <a:pt x="10332323" y="2518102"/>
                </a:lnTo>
                <a:close/>
                <a:moveTo>
                  <a:pt x="9702797" y="4002251"/>
                </a:moveTo>
                <a:lnTo>
                  <a:pt x="10332323" y="2743200"/>
                </a:lnTo>
                <a:lnTo>
                  <a:pt x="11994271" y="2743200"/>
                </a:lnTo>
                <a:lnTo>
                  <a:pt x="12623797" y="4002251"/>
                </a:lnTo>
                <a:lnTo>
                  <a:pt x="11994271" y="5261302"/>
                </a:lnTo>
                <a:lnTo>
                  <a:pt x="10332323" y="5261302"/>
                </a:lnTo>
                <a:close/>
                <a:moveTo>
                  <a:pt x="9702797" y="6745451"/>
                </a:moveTo>
                <a:lnTo>
                  <a:pt x="10332323" y="5486400"/>
                </a:lnTo>
                <a:lnTo>
                  <a:pt x="11994271" y="5486400"/>
                </a:lnTo>
                <a:lnTo>
                  <a:pt x="12623797" y="6745451"/>
                </a:lnTo>
                <a:lnTo>
                  <a:pt x="11994271" y="8004502"/>
                </a:lnTo>
                <a:lnTo>
                  <a:pt x="10332323" y="8004502"/>
                </a:lnTo>
                <a:close/>
                <a:moveTo>
                  <a:pt x="7277098" y="2630651"/>
                </a:moveTo>
                <a:lnTo>
                  <a:pt x="7906624" y="1371600"/>
                </a:lnTo>
                <a:lnTo>
                  <a:pt x="9568572" y="1371600"/>
                </a:lnTo>
                <a:lnTo>
                  <a:pt x="10198098" y="2630651"/>
                </a:lnTo>
                <a:lnTo>
                  <a:pt x="9568572" y="3889702"/>
                </a:lnTo>
                <a:lnTo>
                  <a:pt x="7906624" y="3889702"/>
                </a:lnTo>
                <a:close/>
                <a:moveTo>
                  <a:pt x="7277098" y="5373851"/>
                </a:moveTo>
                <a:lnTo>
                  <a:pt x="7906624" y="4114800"/>
                </a:lnTo>
                <a:lnTo>
                  <a:pt x="9568572" y="4114800"/>
                </a:lnTo>
                <a:lnTo>
                  <a:pt x="10198098" y="5373851"/>
                </a:lnTo>
                <a:lnTo>
                  <a:pt x="9568572" y="6632902"/>
                </a:lnTo>
                <a:lnTo>
                  <a:pt x="7906624" y="6632902"/>
                </a:lnTo>
                <a:close/>
                <a:moveTo>
                  <a:pt x="7277098" y="8117051"/>
                </a:moveTo>
                <a:lnTo>
                  <a:pt x="7906624" y="6858000"/>
                </a:lnTo>
                <a:lnTo>
                  <a:pt x="9568572" y="6858000"/>
                </a:lnTo>
                <a:lnTo>
                  <a:pt x="10198098" y="8117051"/>
                </a:lnTo>
                <a:lnTo>
                  <a:pt x="9568572" y="9376102"/>
                </a:lnTo>
                <a:lnTo>
                  <a:pt x="7906624" y="9376102"/>
                </a:lnTo>
                <a:close/>
                <a:moveTo>
                  <a:pt x="4851400" y="4002251"/>
                </a:moveTo>
                <a:lnTo>
                  <a:pt x="5480926" y="2743200"/>
                </a:lnTo>
                <a:lnTo>
                  <a:pt x="7142872" y="2743200"/>
                </a:lnTo>
                <a:lnTo>
                  <a:pt x="7772398" y="4002251"/>
                </a:lnTo>
                <a:lnTo>
                  <a:pt x="7142872" y="5261302"/>
                </a:lnTo>
                <a:lnTo>
                  <a:pt x="5480926" y="5261302"/>
                </a:lnTo>
                <a:close/>
                <a:moveTo>
                  <a:pt x="4851400" y="1259051"/>
                </a:moveTo>
                <a:lnTo>
                  <a:pt x="5480926" y="0"/>
                </a:lnTo>
                <a:lnTo>
                  <a:pt x="7142872" y="0"/>
                </a:lnTo>
                <a:lnTo>
                  <a:pt x="7772398" y="1259051"/>
                </a:lnTo>
                <a:lnTo>
                  <a:pt x="7142872" y="2518102"/>
                </a:lnTo>
                <a:lnTo>
                  <a:pt x="5480926" y="2518102"/>
                </a:lnTo>
                <a:close/>
                <a:moveTo>
                  <a:pt x="4851399" y="6745451"/>
                </a:moveTo>
                <a:lnTo>
                  <a:pt x="5480926" y="5486400"/>
                </a:lnTo>
                <a:lnTo>
                  <a:pt x="7142872" y="5486400"/>
                </a:lnTo>
                <a:lnTo>
                  <a:pt x="7772398" y="6745451"/>
                </a:lnTo>
                <a:lnTo>
                  <a:pt x="7142872" y="8004502"/>
                </a:lnTo>
                <a:lnTo>
                  <a:pt x="5480925" y="8004502"/>
                </a:lnTo>
                <a:close/>
                <a:moveTo>
                  <a:pt x="2425700" y="2630651"/>
                </a:moveTo>
                <a:lnTo>
                  <a:pt x="3055227" y="1371600"/>
                </a:lnTo>
                <a:lnTo>
                  <a:pt x="4717174" y="1371600"/>
                </a:lnTo>
                <a:lnTo>
                  <a:pt x="5346700" y="2630651"/>
                </a:lnTo>
                <a:lnTo>
                  <a:pt x="4717174" y="3889702"/>
                </a:lnTo>
                <a:lnTo>
                  <a:pt x="3055226" y="3889702"/>
                </a:lnTo>
                <a:close/>
                <a:moveTo>
                  <a:pt x="2425700" y="5373851"/>
                </a:moveTo>
                <a:lnTo>
                  <a:pt x="3055227" y="4114800"/>
                </a:lnTo>
                <a:lnTo>
                  <a:pt x="4717175" y="4114800"/>
                </a:lnTo>
                <a:lnTo>
                  <a:pt x="5346700" y="5373851"/>
                </a:lnTo>
                <a:lnTo>
                  <a:pt x="4717175" y="6632902"/>
                </a:lnTo>
                <a:lnTo>
                  <a:pt x="3055227" y="6632902"/>
                </a:lnTo>
                <a:close/>
                <a:moveTo>
                  <a:pt x="2425699" y="8117051"/>
                </a:moveTo>
                <a:lnTo>
                  <a:pt x="3055226" y="6858000"/>
                </a:lnTo>
                <a:lnTo>
                  <a:pt x="4717174" y="6858000"/>
                </a:lnTo>
                <a:lnTo>
                  <a:pt x="5346700" y="8117051"/>
                </a:lnTo>
                <a:lnTo>
                  <a:pt x="4717174" y="9376102"/>
                </a:lnTo>
                <a:lnTo>
                  <a:pt x="3055226" y="9376102"/>
                </a:lnTo>
                <a:close/>
                <a:moveTo>
                  <a:pt x="1" y="4002251"/>
                </a:moveTo>
                <a:lnTo>
                  <a:pt x="629527" y="2743200"/>
                </a:lnTo>
                <a:lnTo>
                  <a:pt x="2291474" y="2743200"/>
                </a:lnTo>
                <a:lnTo>
                  <a:pt x="2921000" y="4002251"/>
                </a:lnTo>
                <a:lnTo>
                  <a:pt x="2291474" y="5261302"/>
                </a:lnTo>
                <a:lnTo>
                  <a:pt x="629527" y="5261302"/>
                </a:lnTo>
                <a:close/>
                <a:moveTo>
                  <a:pt x="0" y="1259051"/>
                </a:moveTo>
                <a:lnTo>
                  <a:pt x="629526" y="0"/>
                </a:lnTo>
                <a:lnTo>
                  <a:pt x="2291474" y="0"/>
                </a:lnTo>
                <a:lnTo>
                  <a:pt x="2921000" y="1259051"/>
                </a:lnTo>
                <a:lnTo>
                  <a:pt x="2291474" y="2518102"/>
                </a:lnTo>
                <a:lnTo>
                  <a:pt x="629526" y="2518102"/>
                </a:lnTo>
                <a:close/>
                <a:moveTo>
                  <a:pt x="0" y="6745451"/>
                </a:moveTo>
                <a:lnTo>
                  <a:pt x="629526" y="5486400"/>
                </a:lnTo>
                <a:lnTo>
                  <a:pt x="2291474" y="5486400"/>
                </a:lnTo>
                <a:lnTo>
                  <a:pt x="2921000" y="6745451"/>
                </a:lnTo>
                <a:lnTo>
                  <a:pt x="2291474" y="8004502"/>
                </a:lnTo>
                <a:lnTo>
                  <a:pt x="629526" y="800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7" name="Hexagone 46">
            <a:extLst>
              <a:ext uri="{FF2B5EF4-FFF2-40B4-BE49-F238E27FC236}">
                <a16:creationId xmlns:a16="http://schemas.microsoft.com/office/drawing/2014/main" id="{C78DF5D2-8076-D043-DE78-9A17ABCF58B6}"/>
              </a:ext>
            </a:extLst>
          </p:cNvPr>
          <p:cNvSpPr/>
          <p:nvPr/>
        </p:nvSpPr>
        <p:spPr>
          <a:xfrm>
            <a:off x="130674" y="724557"/>
            <a:ext cx="1943100" cy="16750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Hexagone 48">
            <a:extLst>
              <a:ext uri="{FF2B5EF4-FFF2-40B4-BE49-F238E27FC236}">
                <a16:creationId xmlns:a16="http://schemas.microsoft.com/office/drawing/2014/main" id="{E3B8C86F-6666-99F8-9E67-05F3483B3094}"/>
              </a:ext>
            </a:extLst>
          </p:cNvPr>
          <p:cNvSpPr/>
          <p:nvPr/>
        </p:nvSpPr>
        <p:spPr>
          <a:xfrm>
            <a:off x="1894038" y="401364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Hexagone 49">
            <a:extLst>
              <a:ext uri="{FF2B5EF4-FFF2-40B4-BE49-F238E27FC236}">
                <a16:creationId xmlns:a16="http://schemas.microsoft.com/office/drawing/2014/main" id="{9B197852-37BA-5300-5C80-46EFB8F493D2}"/>
              </a:ext>
            </a:extLst>
          </p:cNvPr>
          <p:cNvSpPr/>
          <p:nvPr/>
        </p:nvSpPr>
        <p:spPr>
          <a:xfrm>
            <a:off x="-794196" y="5397500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Hexagone 52">
            <a:extLst>
              <a:ext uri="{FF2B5EF4-FFF2-40B4-BE49-F238E27FC236}">
                <a16:creationId xmlns:a16="http://schemas.microsoft.com/office/drawing/2014/main" id="{C4E7E0A5-5878-3ADB-9CF9-6A0352BAFDFF}"/>
              </a:ext>
            </a:extLst>
          </p:cNvPr>
          <p:cNvSpPr/>
          <p:nvPr/>
        </p:nvSpPr>
        <p:spPr>
          <a:xfrm>
            <a:off x="1335196" y="4844393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B770DCD-B1A0-C39E-26D2-7150786CD053}"/>
              </a:ext>
            </a:extLst>
          </p:cNvPr>
          <p:cNvSpPr txBox="1"/>
          <p:nvPr/>
        </p:nvSpPr>
        <p:spPr>
          <a:xfrm>
            <a:off x="220996" y="433647"/>
            <a:ext cx="484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chemeClr val="bg1"/>
                </a:solidFill>
                <a:latin typeface="Montserrat" panose="00000500000000000000" pitchFamily="2" charset="0"/>
              </a:rPr>
              <a:t>MÊME-IT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C600178-AB2A-694E-0529-6B79911A3CC1}"/>
              </a:ext>
            </a:extLst>
          </p:cNvPr>
          <p:cNvSpPr txBox="1"/>
          <p:nvPr/>
        </p:nvSpPr>
        <p:spPr>
          <a:xfrm>
            <a:off x="463104" y="1890921"/>
            <a:ext cx="38861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Libérez votre créativité  !!!</a:t>
            </a:r>
          </a:p>
        </p:txBody>
      </p:sp>
    </p:spTree>
    <p:extLst>
      <p:ext uri="{BB962C8B-B14F-4D97-AF65-F5344CB8AC3E}">
        <p14:creationId xmlns:p14="http://schemas.microsoft.com/office/powerpoint/2010/main" val="34257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-266197" y="-4133733"/>
              <a:ext cx="12724393" cy="14474887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66197" y="-4133733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3" y="2624433"/>
            <a:ext cx="424231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8" y="1847850"/>
            <a:ext cx="6249224" cy="49727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6" y="-83244"/>
            <a:ext cx="661585" cy="6858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index2.html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(pour insérer le texte)</a:t>
            </a:r>
          </a:p>
        </p:txBody>
      </p:sp>
    </p:spTree>
    <p:extLst>
      <p:ext uri="{BB962C8B-B14F-4D97-AF65-F5344CB8AC3E}">
        <p14:creationId xmlns:p14="http://schemas.microsoft.com/office/powerpoint/2010/main" val="34684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7763359"/>
                  </p:ext>
                </p:extLst>
              </p:nvPr>
            </p:nvGraphicFramePr>
            <p:xfrm flipH="1">
              <a:off x="-266197" y="-4199744"/>
              <a:ext cx="12724393" cy="14474887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66197" y="-4199744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3" y="2624433"/>
            <a:ext cx="424231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38" y="1916674"/>
            <a:ext cx="444326" cy="49039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12" y="0"/>
            <a:ext cx="6916350" cy="677475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index3.html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(pour télécharger le même)</a:t>
            </a:r>
          </a:p>
        </p:txBody>
      </p:sp>
    </p:spTree>
    <p:extLst>
      <p:ext uri="{BB962C8B-B14F-4D97-AF65-F5344CB8AC3E}">
        <p14:creationId xmlns:p14="http://schemas.microsoft.com/office/powerpoint/2010/main" val="204559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847468"/>
                  </p:ext>
                </p:extLst>
              </p:nvPr>
            </p:nvGraphicFramePr>
            <p:xfrm>
              <a:off x="2777715" y="2558567"/>
              <a:ext cx="1250005" cy="11750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0005" cy="117504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277" ay="-875966" az="208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7715" y="2558567"/>
                <a:ext cx="1250005" cy="117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021283"/>
                  </p:ext>
                </p:extLst>
              </p:nvPr>
            </p:nvGraphicFramePr>
            <p:xfrm flipH="1">
              <a:off x="7329614" y="2523192"/>
              <a:ext cx="1015262" cy="1161038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2" cy="116103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191" ay="645578" az="-1982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329614" y="2523192"/>
                <a:ext cx="1015262" cy="116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1149924"/>
                  </p:ext>
                </p:extLst>
              </p:nvPr>
            </p:nvGraphicFramePr>
            <p:xfrm>
              <a:off x="8563392" y="2502200"/>
              <a:ext cx="1047721" cy="120302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7721" cy="1203023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29985" ay="-1094565" az="2644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3392" y="2502200"/>
                <a:ext cx="1047721" cy="1203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39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116477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-2081563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-2081563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75490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946213"/>
                  </p:ext>
                </p:extLst>
              </p:nvPr>
            </p:nvGraphicFramePr>
            <p:xfrm>
              <a:off x="-1914011" y="2546128"/>
              <a:ext cx="1260858" cy="11999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0858" cy="1199922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03010" ay="716227" az="3298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14011" y="2546128"/>
                <a:ext cx="1260858" cy="119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163779"/>
                  </p:ext>
                </p:extLst>
              </p:nvPr>
            </p:nvGraphicFramePr>
            <p:xfrm flipH="1">
              <a:off x="7272683" y="8157509"/>
              <a:ext cx="1129123" cy="408003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129123" cy="408003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5844046" ay="73109" az="-102422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272683" y="8157509"/>
                <a:ext cx="1129123" cy="40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618176"/>
                  </p:ext>
                </p:extLst>
              </p:nvPr>
            </p:nvGraphicFramePr>
            <p:xfrm>
              <a:off x="562333" y="-2964450"/>
              <a:ext cx="11119819" cy="1329046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9819" cy="13290467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0344" ay="-164519" az="107625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488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333" y="-2964450"/>
                <a:ext cx="11119819" cy="1329046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1469AF4-4B83-0B4A-4C74-86CF79BD14DD}"/>
              </a:ext>
            </a:extLst>
          </p:cNvPr>
          <p:cNvSpPr txBox="1"/>
          <p:nvPr/>
        </p:nvSpPr>
        <p:spPr>
          <a:xfrm>
            <a:off x="781050" y="-33628"/>
            <a:ext cx="169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Arial Black" panose="020B0A04020102020204" pitchFamily="34" charset="0"/>
              </a:rPr>
              <a:t>CSS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FAC0B16-C2DF-5143-D8D1-4F9D15BC8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79" y="0"/>
            <a:ext cx="6815754" cy="6858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0266E3C-7235-3BC7-FDE1-42B459C4C9DB}"/>
              </a:ext>
            </a:extLst>
          </p:cNvPr>
          <p:cNvSpPr txBox="1"/>
          <p:nvPr/>
        </p:nvSpPr>
        <p:spPr>
          <a:xfrm>
            <a:off x="781050" y="1116661"/>
            <a:ext cx="169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Black" panose="020B0A04020102020204" pitchFamily="34" charset="0"/>
              </a:rPr>
              <a:t>-Mise en forme</a:t>
            </a:r>
          </a:p>
        </p:txBody>
      </p:sp>
    </p:spTree>
    <p:extLst>
      <p:ext uri="{BB962C8B-B14F-4D97-AF65-F5344CB8AC3E}">
        <p14:creationId xmlns:p14="http://schemas.microsoft.com/office/powerpoint/2010/main" val="96269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77715" y="2558567"/>
              <a:ext cx="1250005" cy="11750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0005" cy="117504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277" ay="-875966" az="208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7715" y="2558567"/>
                <a:ext cx="1250005" cy="117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7329614" y="2523192"/>
              <a:ext cx="1015262" cy="1161038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2" cy="116103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191" ay="645578" az="-1982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329614" y="2523192"/>
                <a:ext cx="1015262" cy="116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63392" y="2502200"/>
              <a:ext cx="1047721" cy="120302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7721" cy="1203023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29985" ay="-1094565" az="2644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3392" y="2502200"/>
                <a:ext cx="1047721" cy="120302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>
            <a:off x="7803427" y="-24317"/>
            <a:ext cx="1954930" cy="17507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4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916550F3-9071-8381-CEEC-3C9F5E98071D}"/>
              </a:ext>
            </a:extLst>
          </p:cNvPr>
          <p:cNvSpPr txBox="1"/>
          <p:nvPr/>
        </p:nvSpPr>
        <p:spPr>
          <a:xfrm>
            <a:off x="742950" y="38792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4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601638"/>
                  </p:ext>
                </p:extLst>
              </p:nvPr>
            </p:nvGraphicFramePr>
            <p:xfrm>
              <a:off x="11011085" y="5580004"/>
              <a:ext cx="1241895" cy="12006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1895" cy="1200681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7067" ay="-1363326" az="5441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1085" y="5580004"/>
                <a:ext cx="1241895" cy="1200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005304"/>
                  </p:ext>
                </p:extLst>
              </p:nvPr>
            </p:nvGraphicFramePr>
            <p:xfrm flipH="1">
              <a:off x="8948863" y="5649016"/>
              <a:ext cx="1015262" cy="1233988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2" cy="123398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4235" ay="1695562" az="-63081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948863" y="5649016"/>
                <a:ext cx="1015262" cy="123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2968713"/>
                  </p:ext>
                </p:extLst>
              </p:nvPr>
            </p:nvGraphicFramePr>
            <p:xfrm>
              <a:off x="9991310" y="5555600"/>
              <a:ext cx="1028671" cy="124948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28671" cy="1249487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263125" ay="-1590714" az="58495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1310" y="5555600"/>
                <a:ext cx="1028671" cy="124948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>
            <a:off x="7803427" y="-24317"/>
            <a:ext cx="1954930" cy="17507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4800EF-D5A0-E65B-A939-BF54120AE076}"/>
              </a:ext>
            </a:extLst>
          </p:cNvPr>
          <p:cNvSpPr txBox="1"/>
          <p:nvPr/>
        </p:nvSpPr>
        <p:spPr>
          <a:xfrm>
            <a:off x="263390" y="365742"/>
            <a:ext cx="892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801083"/>
                  </p:ext>
                </p:extLst>
              </p:nvPr>
            </p:nvGraphicFramePr>
            <p:xfrm>
              <a:off x="4692279" y="1829720"/>
              <a:ext cx="3032922" cy="30379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32922" cy="3037910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75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2279" y="1829720"/>
                <a:ext cx="3032922" cy="303791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E7E9D94-CBD9-6061-0769-6976F84F0888}"/>
              </a:ext>
            </a:extLst>
          </p:cNvPr>
          <p:cNvSpPr/>
          <p:nvPr/>
        </p:nvSpPr>
        <p:spPr>
          <a:xfrm>
            <a:off x="742950" y="2324100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C98BE-4119-E033-C3A5-BF028C1F7325}"/>
              </a:ext>
            </a:extLst>
          </p:cNvPr>
          <p:cNvSpPr txBox="1"/>
          <p:nvPr/>
        </p:nvSpPr>
        <p:spPr>
          <a:xfrm>
            <a:off x="8284035" y="320131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3236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6000">
              <a:srgbClr val="7030A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916550F3-9071-8381-CEEC-3C9F5E98071D}"/>
              </a:ext>
            </a:extLst>
          </p:cNvPr>
          <p:cNvSpPr txBox="1"/>
          <p:nvPr/>
        </p:nvSpPr>
        <p:spPr>
          <a:xfrm>
            <a:off x="260350" y="39681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4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-269205" y="3578330"/>
            <a:ext cx="3603216" cy="322689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4191328" y="3925764"/>
            <a:ext cx="971694" cy="8702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680856" y="3486223"/>
            <a:ext cx="1953292" cy="17492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9259240" y="-50479"/>
            <a:ext cx="2932760" cy="26264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6186974" y="1903057"/>
            <a:ext cx="6494500" cy="581621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7006394" y="5234868"/>
            <a:ext cx="910114" cy="8150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-1187142" y="-830135"/>
            <a:ext cx="4432748" cy="39697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1549400" y="-2255873"/>
            <a:ext cx="7531678" cy="67450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3566002" y="197684"/>
            <a:ext cx="4350506" cy="38961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391195"/>
                  </p:ext>
                </p:extLst>
              </p:nvPr>
            </p:nvGraphicFramePr>
            <p:xfrm>
              <a:off x="11016844" y="5596846"/>
              <a:ext cx="1230376" cy="11669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30376" cy="1166996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79287" ay="211902" az="-423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6844" y="5596846"/>
                <a:ext cx="1230376" cy="116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2498404"/>
                  </p:ext>
                </p:extLst>
              </p:nvPr>
            </p:nvGraphicFramePr>
            <p:xfrm flipH="1">
              <a:off x="8948863" y="5687457"/>
              <a:ext cx="1015261" cy="1157105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1" cy="1157105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437" ay="23971" az="-620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948863" y="5687457"/>
                <a:ext cx="1015261" cy="115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5438676"/>
                  </p:ext>
                </p:extLst>
              </p:nvPr>
            </p:nvGraphicFramePr>
            <p:xfrm>
              <a:off x="10056139" y="5738257"/>
              <a:ext cx="899012" cy="103657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99012" cy="1036572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2293" ay="-30823" az="964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48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56139" y="5738257"/>
                <a:ext cx="899012" cy="103657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>
            <a:off x="7308792" y="-467293"/>
            <a:ext cx="2944200" cy="26367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4800EF-D5A0-E65B-A939-BF54120AE076}"/>
              </a:ext>
            </a:extLst>
          </p:cNvPr>
          <p:cNvSpPr txBox="1"/>
          <p:nvPr/>
        </p:nvSpPr>
        <p:spPr>
          <a:xfrm>
            <a:off x="263390" y="365742"/>
            <a:ext cx="892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9999222"/>
                  </p:ext>
                </p:extLst>
              </p:nvPr>
            </p:nvGraphicFramePr>
            <p:xfrm>
              <a:off x="6934407" y="5816600"/>
              <a:ext cx="869018" cy="8704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69018" cy="870447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53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07" y="5816600"/>
                <a:ext cx="869018" cy="87044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E7E9D94-CBD9-6061-0769-6976F84F0888}"/>
              </a:ext>
            </a:extLst>
          </p:cNvPr>
          <p:cNvSpPr/>
          <p:nvPr/>
        </p:nvSpPr>
        <p:spPr>
          <a:xfrm>
            <a:off x="274975" y="2308790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C98BE-4119-E033-C3A5-BF028C1F7325}"/>
              </a:ext>
            </a:extLst>
          </p:cNvPr>
          <p:cNvSpPr txBox="1"/>
          <p:nvPr/>
        </p:nvSpPr>
        <p:spPr>
          <a:xfrm>
            <a:off x="295735" y="320131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EA9C6E9-CC59-EAA0-0574-BC944CF63A28}"/>
              </a:ext>
            </a:extLst>
          </p:cNvPr>
          <p:cNvGrpSpPr/>
          <p:nvPr/>
        </p:nvGrpSpPr>
        <p:grpSpPr>
          <a:xfrm>
            <a:off x="5494723" y="1041263"/>
            <a:ext cx="2252451" cy="1558002"/>
            <a:chOff x="7234098" y="1605779"/>
            <a:chExt cx="2252451" cy="155800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468E6B2-7AEC-3B89-CF5F-8A3CCDE3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37609" y="1605779"/>
              <a:ext cx="2248940" cy="107092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DEBF59-6E91-DD6A-AA56-3B725D8CFDCE}"/>
                </a:ext>
              </a:extLst>
            </p:cNvPr>
            <p:cNvSpPr txBox="1"/>
            <p:nvPr/>
          </p:nvSpPr>
          <p:spPr>
            <a:xfrm>
              <a:off x="7234098" y="2702116"/>
              <a:ext cx="224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Llama2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07FE585E-7652-5857-83A6-514C6A83CB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964" t="15041" r="39958" b="45683"/>
          <a:stretch/>
        </p:blipFill>
        <p:spPr>
          <a:xfrm>
            <a:off x="7230114" y="3174830"/>
            <a:ext cx="2013580" cy="156633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D5DFA8B-79AF-07FA-9516-260A2057A1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204" y="4498758"/>
            <a:ext cx="2258084" cy="9935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5E6E230B-0E42-1BD6-F310-05885878D6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040746"/>
                  </p:ext>
                </p:extLst>
              </p:nvPr>
            </p:nvGraphicFramePr>
            <p:xfrm>
              <a:off x="-4936976" y="-2670470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id="{5E6E230B-0E42-1BD6-F310-05885878D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4936976" y="-2670470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èle 3D 25">
                <a:extLst>
                  <a:ext uri="{FF2B5EF4-FFF2-40B4-BE49-F238E27FC236}">
                    <a16:creationId xmlns:a16="http://schemas.microsoft.com/office/drawing/2014/main" id="{36F18CCF-AFE4-27B7-2887-E1D33E85DB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862041"/>
                  </p:ext>
                </p:extLst>
              </p:nvPr>
            </p:nvGraphicFramePr>
            <p:xfrm>
              <a:off x="14255952" y="501266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èle 3D 25">
                <a:extLst>
                  <a:ext uri="{FF2B5EF4-FFF2-40B4-BE49-F238E27FC236}">
                    <a16:creationId xmlns:a16="http://schemas.microsoft.com/office/drawing/2014/main" id="{36F18CCF-AFE4-27B7-2887-E1D33E85DB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55952" y="501266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63BEC257-8D9C-4BAF-0B8F-E7989657D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758888"/>
                  </p:ext>
                </p:extLst>
              </p:nvPr>
            </p:nvGraphicFramePr>
            <p:xfrm>
              <a:off x="13500978" y="6356734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id="{63BEC257-8D9C-4BAF-0B8F-E7989657D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00978" y="6356734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èle 3D 27">
                <a:extLst>
                  <a:ext uri="{FF2B5EF4-FFF2-40B4-BE49-F238E27FC236}">
                    <a16:creationId xmlns:a16="http://schemas.microsoft.com/office/drawing/2014/main" id="{7D7D4857-5B8D-479D-D173-2F435CB61E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057290"/>
                  </p:ext>
                </p:extLst>
              </p:nvPr>
            </p:nvGraphicFramePr>
            <p:xfrm>
              <a:off x="3334011" y="8014452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>
                <a:extLst>
                  <a:ext uri="{FF2B5EF4-FFF2-40B4-BE49-F238E27FC236}">
                    <a16:creationId xmlns:a16="http://schemas.microsoft.com/office/drawing/2014/main" id="{7D7D4857-5B8D-479D-D173-2F435CB61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4011" y="8014452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èle 3D 28">
                <a:extLst>
                  <a:ext uri="{FF2B5EF4-FFF2-40B4-BE49-F238E27FC236}">
                    <a16:creationId xmlns:a16="http://schemas.microsoft.com/office/drawing/2014/main" id="{D18547EB-1FA0-17C9-359E-7AE84024C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5838293"/>
                  </p:ext>
                </p:extLst>
              </p:nvPr>
            </p:nvGraphicFramePr>
            <p:xfrm>
              <a:off x="-6989860" y="7252966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èle 3D 28">
                <a:extLst>
                  <a:ext uri="{FF2B5EF4-FFF2-40B4-BE49-F238E27FC236}">
                    <a16:creationId xmlns:a16="http://schemas.microsoft.com/office/drawing/2014/main" id="{D18547EB-1FA0-17C9-359E-7AE84024C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6989860" y="7252966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CE6DAF6D-EE7E-5316-E69B-F12C961C60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7006600"/>
                  </p:ext>
                </p:extLst>
              </p:nvPr>
            </p:nvGraphicFramePr>
            <p:xfrm>
              <a:off x="-7492093" y="726254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CE6DAF6D-EE7E-5316-E69B-F12C961C6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492093" y="726254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7E83E970-D30A-1E88-EE5A-D5BB5D1F1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458002"/>
                  </p:ext>
                </p:extLst>
              </p:nvPr>
            </p:nvGraphicFramePr>
            <p:xfrm>
              <a:off x="-7170502" y="3662980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id="{7E83E970-D30A-1E88-EE5A-D5BB5D1F1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170502" y="3662980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BC9D810D-7866-736B-5ABF-C0E29751B2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3040156"/>
                  </p:ext>
                </p:extLst>
              </p:nvPr>
            </p:nvGraphicFramePr>
            <p:xfrm>
              <a:off x="8362079" y="-3358313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id="{BC9D810D-7866-736B-5ABF-C0E29751B2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62079" y="-3358313"/>
                <a:ext cx="5383585" cy="1522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55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6000">
              <a:srgbClr val="7030A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916550F3-9071-8381-CEEC-3C9F5E98071D}"/>
              </a:ext>
            </a:extLst>
          </p:cNvPr>
          <p:cNvSpPr txBox="1"/>
          <p:nvPr/>
        </p:nvSpPr>
        <p:spPr>
          <a:xfrm>
            <a:off x="-4070350" y="39681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986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 rot="5400000">
            <a:off x="-269205" y="3578330"/>
            <a:ext cx="3603216" cy="322689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 rot="16200000">
            <a:off x="4191328" y="3925764"/>
            <a:ext cx="971694" cy="8702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 rot="5400000">
            <a:off x="3680856" y="3486223"/>
            <a:ext cx="1953292" cy="17492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 rot="5400000">
            <a:off x="9259240" y="-50479"/>
            <a:ext cx="2932760" cy="26264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 rot="16200000">
            <a:off x="6186974" y="1903057"/>
            <a:ext cx="6494500" cy="581621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 rot="5400000">
            <a:off x="7006394" y="5234868"/>
            <a:ext cx="910114" cy="8150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 rot="5400000">
            <a:off x="-1187142" y="-830135"/>
            <a:ext cx="4432748" cy="39697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 rot="16200000">
            <a:off x="1549400" y="-2255873"/>
            <a:ext cx="7531678" cy="67450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 rot="5400000">
            <a:off x="3566002" y="197684"/>
            <a:ext cx="4350506" cy="38961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868215"/>
                  </p:ext>
                </p:extLst>
              </p:nvPr>
            </p:nvGraphicFramePr>
            <p:xfrm>
              <a:off x="11058484" y="-1882804"/>
              <a:ext cx="1147095" cy="1241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47095" cy="124189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1450" ay="-1983510" az="14768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8484" y="-1882804"/>
                <a:ext cx="1147095" cy="1241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00291"/>
                  </p:ext>
                </p:extLst>
              </p:nvPr>
            </p:nvGraphicFramePr>
            <p:xfrm flipH="1">
              <a:off x="8948863" y="7541657"/>
              <a:ext cx="1015261" cy="1157105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1" cy="1157105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437" ay="23971" az="-620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948863" y="7541657"/>
                <a:ext cx="1015261" cy="115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714939"/>
                  </p:ext>
                </p:extLst>
              </p:nvPr>
            </p:nvGraphicFramePr>
            <p:xfrm>
              <a:off x="13307339" y="5738257"/>
              <a:ext cx="899012" cy="103657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99012" cy="1036572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2293" ay="-30823" az="964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48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07339" y="5738257"/>
                <a:ext cx="899012" cy="103657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 rot="16200000">
            <a:off x="7308792" y="-467293"/>
            <a:ext cx="2944200" cy="26367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4800EF-D5A0-E65B-A939-BF54120AE076}"/>
              </a:ext>
            </a:extLst>
          </p:cNvPr>
          <p:cNvSpPr txBox="1"/>
          <p:nvPr/>
        </p:nvSpPr>
        <p:spPr>
          <a:xfrm>
            <a:off x="-4867409" y="365742"/>
            <a:ext cx="4727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1073803"/>
                  </p:ext>
                </p:extLst>
              </p:nvPr>
            </p:nvGraphicFramePr>
            <p:xfrm>
              <a:off x="6934407" y="7099300"/>
              <a:ext cx="869018" cy="8704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69018" cy="870447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53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07" y="7099300"/>
                <a:ext cx="869018" cy="87044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E7E9D94-CBD9-6061-0769-6976F84F0888}"/>
              </a:ext>
            </a:extLst>
          </p:cNvPr>
          <p:cNvSpPr/>
          <p:nvPr/>
        </p:nvSpPr>
        <p:spPr>
          <a:xfrm>
            <a:off x="-4130810" y="2337655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C98BE-4119-E033-C3A5-BF028C1F7325}"/>
              </a:ext>
            </a:extLst>
          </p:cNvPr>
          <p:cNvSpPr txBox="1"/>
          <p:nvPr/>
        </p:nvSpPr>
        <p:spPr>
          <a:xfrm>
            <a:off x="295735" y="-81188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EA9C6E9-CC59-EAA0-0574-BC944CF63A28}"/>
              </a:ext>
            </a:extLst>
          </p:cNvPr>
          <p:cNvGrpSpPr/>
          <p:nvPr/>
        </p:nvGrpSpPr>
        <p:grpSpPr>
          <a:xfrm>
            <a:off x="5494723" y="-1701937"/>
            <a:ext cx="2252451" cy="1558002"/>
            <a:chOff x="7234098" y="1605779"/>
            <a:chExt cx="2252451" cy="155800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468E6B2-7AEC-3B89-CF5F-8A3CCDE3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37609" y="1605779"/>
              <a:ext cx="2248940" cy="107092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DEBF59-6E91-DD6A-AA56-3B725D8CFDCE}"/>
                </a:ext>
              </a:extLst>
            </p:cNvPr>
            <p:cNvSpPr txBox="1"/>
            <p:nvPr/>
          </p:nvSpPr>
          <p:spPr>
            <a:xfrm>
              <a:off x="7234098" y="2702116"/>
              <a:ext cx="224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Llama2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07FE585E-7652-5857-83A6-514C6A83CB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964" t="15041" r="39958" b="45683"/>
          <a:stretch/>
        </p:blipFill>
        <p:spPr>
          <a:xfrm>
            <a:off x="7230114" y="7442030"/>
            <a:ext cx="2013580" cy="156633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D5DFA8B-79AF-07FA-9516-260A2057A1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104" y="7495958"/>
            <a:ext cx="2258084" cy="9935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494A4BDC-2DC8-8BE0-31F1-9A885F9F16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086734"/>
                  </p:ext>
                </p:extLst>
              </p:nvPr>
            </p:nvGraphicFramePr>
            <p:xfrm>
              <a:off x="6613096" y="1390126"/>
              <a:ext cx="5190109" cy="163282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190109" cy="1632825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2052222" ay="-675541" az="45355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id="{494A4BDC-2DC8-8BE0-31F1-9A885F9F1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3096" y="1390126"/>
                <a:ext cx="5190109" cy="1632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èle 3D 27">
                <a:extLst>
                  <a:ext uri="{FF2B5EF4-FFF2-40B4-BE49-F238E27FC236}">
                    <a16:creationId xmlns:a16="http://schemas.microsoft.com/office/drawing/2014/main" id="{4270F3CD-B5E6-EB04-68EA-4B15641AAC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5874380"/>
                  </p:ext>
                </p:extLst>
              </p:nvPr>
            </p:nvGraphicFramePr>
            <p:xfrm>
              <a:off x="8003132" y="2917420"/>
              <a:ext cx="3229065" cy="175621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229065" cy="1756213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653396" ay="4141139" az="611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>
                <a:extLst>
                  <a:ext uri="{FF2B5EF4-FFF2-40B4-BE49-F238E27FC236}">
                    <a16:creationId xmlns:a16="http://schemas.microsoft.com/office/drawing/2014/main" id="{4270F3CD-B5E6-EB04-68EA-4B15641AAC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3132" y="2917420"/>
                <a:ext cx="3229065" cy="175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èle 3D 28">
                <a:extLst>
                  <a:ext uri="{FF2B5EF4-FFF2-40B4-BE49-F238E27FC236}">
                    <a16:creationId xmlns:a16="http://schemas.microsoft.com/office/drawing/2014/main" id="{9C161CB4-5AB5-84CB-361E-D89C6F873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9656220"/>
                  </p:ext>
                </p:extLst>
              </p:nvPr>
            </p:nvGraphicFramePr>
            <p:xfrm>
              <a:off x="6375376" y="4863876"/>
              <a:ext cx="5350061" cy="115421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50061" cy="1154217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571" ay="-1683677" az="7838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èle 3D 28">
                <a:extLst>
                  <a:ext uri="{FF2B5EF4-FFF2-40B4-BE49-F238E27FC236}">
                    <a16:creationId xmlns:a16="http://schemas.microsoft.com/office/drawing/2014/main" id="{9C161CB4-5AB5-84CB-361E-D89C6F873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5376" y="4863876"/>
                <a:ext cx="5350061" cy="115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47FEC9CC-F484-872F-CC3A-7DC360597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24020"/>
                  </p:ext>
                </p:extLst>
              </p:nvPr>
            </p:nvGraphicFramePr>
            <p:xfrm rot="16827905">
              <a:off x="3508380" y="1859336"/>
              <a:ext cx="5346179" cy="1183493"/>
            </p:xfrm>
            <a:graphic>
              <a:graphicData uri="http://schemas.microsoft.com/office/drawing/2017/model3d">
                <am3d:model3d r:embed="rId14">
                  <am3d:spPr>
                    <a:xfrm rot="16827905">
                      <a:off x="0" y="0"/>
                      <a:ext cx="5346179" cy="1183493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31987" ay="454268" az="-154663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47FEC9CC-F484-872F-CC3A-7DC360597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6827905">
                <a:off x="3508380" y="1859336"/>
                <a:ext cx="5346179" cy="1183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48CEFBD7-5F4D-07D8-6C8D-9D27A3680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87255"/>
                  </p:ext>
                </p:extLst>
              </p:nvPr>
            </p:nvGraphicFramePr>
            <p:xfrm>
              <a:off x="147545" y="3141276"/>
              <a:ext cx="5267530" cy="102121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267530" cy="1021210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795143" ay="281391" az="-6619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id="{48CEFBD7-5F4D-07D8-6C8D-9D27A3680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545" y="3141276"/>
                <a:ext cx="5267530" cy="102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89CDEAE0-2DC2-B894-571E-AF8D09B74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900622"/>
                  </p:ext>
                </p:extLst>
              </p:nvPr>
            </p:nvGraphicFramePr>
            <p:xfrm rot="20070792">
              <a:off x="330020" y="809901"/>
              <a:ext cx="5403017" cy="1384981"/>
            </p:xfrm>
            <a:graphic>
              <a:graphicData uri="http://schemas.microsoft.com/office/drawing/2017/model3d">
                <am3d:model3d r:embed="rId14">
                  <am3d:spPr>
                    <a:xfrm rot="20070792">
                      <a:off x="0" y="0"/>
                      <a:ext cx="5403017" cy="138498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75654" ay="-971282" az="-249109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id="{89CDEAE0-2DC2-B894-571E-AF8D09B74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0070792">
                <a:off x="330020" y="809901"/>
                <a:ext cx="5403017" cy="1384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èle 3D 33">
                <a:extLst>
                  <a:ext uri="{FF2B5EF4-FFF2-40B4-BE49-F238E27FC236}">
                    <a16:creationId xmlns:a16="http://schemas.microsoft.com/office/drawing/2014/main" id="{4486259A-B66D-8FB1-4FDB-2BD58F3015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369730"/>
                  </p:ext>
                </p:extLst>
              </p:nvPr>
            </p:nvGraphicFramePr>
            <p:xfrm>
              <a:off x="6450474" y="315069"/>
              <a:ext cx="5361522" cy="13158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61522" cy="1315869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635073" ay="-1098102" az="201485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èle 3D 33">
                <a:extLst>
                  <a:ext uri="{FF2B5EF4-FFF2-40B4-BE49-F238E27FC236}">
                    <a16:creationId xmlns:a16="http://schemas.microsoft.com/office/drawing/2014/main" id="{4486259A-B66D-8FB1-4FDB-2BD58F301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50474" y="315069"/>
                <a:ext cx="5361522" cy="1315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Modèle 3D 34">
                <a:extLst>
                  <a:ext uri="{FF2B5EF4-FFF2-40B4-BE49-F238E27FC236}">
                    <a16:creationId xmlns:a16="http://schemas.microsoft.com/office/drawing/2014/main" id="{CCF87B77-9345-3B1E-2C7D-1B86794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680022"/>
                  </p:ext>
                </p:extLst>
              </p:nvPr>
            </p:nvGraphicFramePr>
            <p:xfrm>
              <a:off x="2373145" y="4297134"/>
              <a:ext cx="5318550" cy="2256174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18550" cy="2256174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9286" ay="2026004" az="-76511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Modèle 3D 34">
                <a:extLst>
                  <a:ext uri="{FF2B5EF4-FFF2-40B4-BE49-F238E27FC236}">
                    <a16:creationId xmlns:a16="http://schemas.microsoft.com/office/drawing/2014/main" id="{CCF87B77-9345-3B1E-2C7D-1B86794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73145" y="4297134"/>
                <a:ext cx="5318550" cy="2256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13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9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libre : forme 45" descr="Bandes de papier colorées jaunes et oranges">
            <a:extLst>
              <a:ext uri="{FF2B5EF4-FFF2-40B4-BE49-F238E27FC236}">
                <a16:creationId xmlns:a16="http://schemas.microsoft.com/office/drawing/2014/main" id="{38900B3C-4713-11E3-C030-73FAB331BD6C}"/>
              </a:ext>
            </a:extLst>
          </p:cNvPr>
          <p:cNvSpPr/>
          <p:nvPr/>
        </p:nvSpPr>
        <p:spPr>
          <a:xfrm rot="5400000">
            <a:off x="3053328" y="-6148551"/>
            <a:ext cx="12623797" cy="9376102"/>
          </a:xfrm>
          <a:custGeom>
            <a:avLst/>
            <a:gdLst>
              <a:gd name="connsiteX0" fmla="*/ 9702797 w 12623797"/>
              <a:gd name="connsiteY0" fmla="*/ 1259051 h 9376102"/>
              <a:gd name="connsiteX1" fmla="*/ 10332323 w 12623797"/>
              <a:gd name="connsiteY1" fmla="*/ 0 h 9376102"/>
              <a:gd name="connsiteX2" fmla="*/ 11994271 w 12623797"/>
              <a:gd name="connsiteY2" fmla="*/ 0 h 9376102"/>
              <a:gd name="connsiteX3" fmla="*/ 12623797 w 12623797"/>
              <a:gd name="connsiteY3" fmla="*/ 1259051 h 9376102"/>
              <a:gd name="connsiteX4" fmla="*/ 11994271 w 12623797"/>
              <a:gd name="connsiteY4" fmla="*/ 2518102 h 9376102"/>
              <a:gd name="connsiteX5" fmla="*/ 10332323 w 12623797"/>
              <a:gd name="connsiteY5" fmla="*/ 2518102 h 9376102"/>
              <a:gd name="connsiteX6" fmla="*/ 9702797 w 12623797"/>
              <a:gd name="connsiteY6" fmla="*/ 4002251 h 9376102"/>
              <a:gd name="connsiteX7" fmla="*/ 10332323 w 12623797"/>
              <a:gd name="connsiteY7" fmla="*/ 2743200 h 9376102"/>
              <a:gd name="connsiteX8" fmla="*/ 11994271 w 12623797"/>
              <a:gd name="connsiteY8" fmla="*/ 2743200 h 9376102"/>
              <a:gd name="connsiteX9" fmla="*/ 12623797 w 12623797"/>
              <a:gd name="connsiteY9" fmla="*/ 4002251 h 9376102"/>
              <a:gd name="connsiteX10" fmla="*/ 11994271 w 12623797"/>
              <a:gd name="connsiteY10" fmla="*/ 5261302 h 9376102"/>
              <a:gd name="connsiteX11" fmla="*/ 10332323 w 12623797"/>
              <a:gd name="connsiteY11" fmla="*/ 5261302 h 9376102"/>
              <a:gd name="connsiteX12" fmla="*/ 9702797 w 12623797"/>
              <a:gd name="connsiteY12" fmla="*/ 6745451 h 9376102"/>
              <a:gd name="connsiteX13" fmla="*/ 10332323 w 12623797"/>
              <a:gd name="connsiteY13" fmla="*/ 5486400 h 9376102"/>
              <a:gd name="connsiteX14" fmla="*/ 11994271 w 12623797"/>
              <a:gd name="connsiteY14" fmla="*/ 5486400 h 9376102"/>
              <a:gd name="connsiteX15" fmla="*/ 12623797 w 12623797"/>
              <a:gd name="connsiteY15" fmla="*/ 6745451 h 9376102"/>
              <a:gd name="connsiteX16" fmla="*/ 11994271 w 12623797"/>
              <a:gd name="connsiteY16" fmla="*/ 8004502 h 9376102"/>
              <a:gd name="connsiteX17" fmla="*/ 10332323 w 12623797"/>
              <a:gd name="connsiteY17" fmla="*/ 8004502 h 9376102"/>
              <a:gd name="connsiteX18" fmla="*/ 7277098 w 12623797"/>
              <a:gd name="connsiteY18" fmla="*/ 2630651 h 9376102"/>
              <a:gd name="connsiteX19" fmla="*/ 7906624 w 12623797"/>
              <a:gd name="connsiteY19" fmla="*/ 1371600 h 9376102"/>
              <a:gd name="connsiteX20" fmla="*/ 9568572 w 12623797"/>
              <a:gd name="connsiteY20" fmla="*/ 1371600 h 9376102"/>
              <a:gd name="connsiteX21" fmla="*/ 10198098 w 12623797"/>
              <a:gd name="connsiteY21" fmla="*/ 2630651 h 9376102"/>
              <a:gd name="connsiteX22" fmla="*/ 9568572 w 12623797"/>
              <a:gd name="connsiteY22" fmla="*/ 3889702 h 9376102"/>
              <a:gd name="connsiteX23" fmla="*/ 7906624 w 12623797"/>
              <a:gd name="connsiteY23" fmla="*/ 3889702 h 9376102"/>
              <a:gd name="connsiteX24" fmla="*/ 7277098 w 12623797"/>
              <a:gd name="connsiteY24" fmla="*/ 5373851 h 9376102"/>
              <a:gd name="connsiteX25" fmla="*/ 7906624 w 12623797"/>
              <a:gd name="connsiteY25" fmla="*/ 4114800 h 9376102"/>
              <a:gd name="connsiteX26" fmla="*/ 9568572 w 12623797"/>
              <a:gd name="connsiteY26" fmla="*/ 4114800 h 9376102"/>
              <a:gd name="connsiteX27" fmla="*/ 10198098 w 12623797"/>
              <a:gd name="connsiteY27" fmla="*/ 5373851 h 9376102"/>
              <a:gd name="connsiteX28" fmla="*/ 9568572 w 12623797"/>
              <a:gd name="connsiteY28" fmla="*/ 6632902 h 9376102"/>
              <a:gd name="connsiteX29" fmla="*/ 7906624 w 12623797"/>
              <a:gd name="connsiteY29" fmla="*/ 6632902 h 9376102"/>
              <a:gd name="connsiteX30" fmla="*/ 7277098 w 12623797"/>
              <a:gd name="connsiteY30" fmla="*/ 8117051 h 9376102"/>
              <a:gd name="connsiteX31" fmla="*/ 7906624 w 12623797"/>
              <a:gd name="connsiteY31" fmla="*/ 6858000 h 9376102"/>
              <a:gd name="connsiteX32" fmla="*/ 9568572 w 12623797"/>
              <a:gd name="connsiteY32" fmla="*/ 6858000 h 9376102"/>
              <a:gd name="connsiteX33" fmla="*/ 10198098 w 12623797"/>
              <a:gd name="connsiteY33" fmla="*/ 8117051 h 9376102"/>
              <a:gd name="connsiteX34" fmla="*/ 9568572 w 12623797"/>
              <a:gd name="connsiteY34" fmla="*/ 9376102 h 9376102"/>
              <a:gd name="connsiteX35" fmla="*/ 7906624 w 12623797"/>
              <a:gd name="connsiteY35" fmla="*/ 9376102 h 9376102"/>
              <a:gd name="connsiteX36" fmla="*/ 4851400 w 12623797"/>
              <a:gd name="connsiteY36" fmla="*/ 4002251 h 9376102"/>
              <a:gd name="connsiteX37" fmla="*/ 5480926 w 12623797"/>
              <a:gd name="connsiteY37" fmla="*/ 2743200 h 9376102"/>
              <a:gd name="connsiteX38" fmla="*/ 7142872 w 12623797"/>
              <a:gd name="connsiteY38" fmla="*/ 2743200 h 9376102"/>
              <a:gd name="connsiteX39" fmla="*/ 7772398 w 12623797"/>
              <a:gd name="connsiteY39" fmla="*/ 4002251 h 9376102"/>
              <a:gd name="connsiteX40" fmla="*/ 7142872 w 12623797"/>
              <a:gd name="connsiteY40" fmla="*/ 5261302 h 9376102"/>
              <a:gd name="connsiteX41" fmla="*/ 5480926 w 12623797"/>
              <a:gd name="connsiteY41" fmla="*/ 5261302 h 9376102"/>
              <a:gd name="connsiteX42" fmla="*/ 4851400 w 12623797"/>
              <a:gd name="connsiteY42" fmla="*/ 1259051 h 9376102"/>
              <a:gd name="connsiteX43" fmla="*/ 5480926 w 12623797"/>
              <a:gd name="connsiteY43" fmla="*/ 0 h 9376102"/>
              <a:gd name="connsiteX44" fmla="*/ 7142872 w 12623797"/>
              <a:gd name="connsiteY44" fmla="*/ 0 h 9376102"/>
              <a:gd name="connsiteX45" fmla="*/ 7772398 w 12623797"/>
              <a:gd name="connsiteY45" fmla="*/ 1259051 h 9376102"/>
              <a:gd name="connsiteX46" fmla="*/ 7142872 w 12623797"/>
              <a:gd name="connsiteY46" fmla="*/ 2518102 h 9376102"/>
              <a:gd name="connsiteX47" fmla="*/ 5480926 w 12623797"/>
              <a:gd name="connsiteY47" fmla="*/ 2518102 h 9376102"/>
              <a:gd name="connsiteX48" fmla="*/ 4851399 w 12623797"/>
              <a:gd name="connsiteY48" fmla="*/ 6745451 h 9376102"/>
              <a:gd name="connsiteX49" fmla="*/ 5480926 w 12623797"/>
              <a:gd name="connsiteY49" fmla="*/ 5486400 h 9376102"/>
              <a:gd name="connsiteX50" fmla="*/ 7142872 w 12623797"/>
              <a:gd name="connsiteY50" fmla="*/ 5486400 h 9376102"/>
              <a:gd name="connsiteX51" fmla="*/ 7772398 w 12623797"/>
              <a:gd name="connsiteY51" fmla="*/ 6745451 h 9376102"/>
              <a:gd name="connsiteX52" fmla="*/ 7142872 w 12623797"/>
              <a:gd name="connsiteY52" fmla="*/ 8004502 h 9376102"/>
              <a:gd name="connsiteX53" fmla="*/ 5480925 w 12623797"/>
              <a:gd name="connsiteY53" fmla="*/ 8004502 h 9376102"/>
              <a:gd name="connsiteX54" fmla="*/ 2425700 w 12623797"/>
              <a:gd name="connsiteY54" fmla="*/ 2630651 h 9376102"/>
              <a:gd name="connsiteX55" fmla="*/ 3055227 w 12623797"/>
              <a:gd name="connsiteY55" fmla="*/ 1371600 h 9376102"/>
              <a:gd name="connsiteX56" fmla="*/ 4717174 w 12623797"/>
              <a:gd name="connsiteY56" fmla="*/ 1371600 h 9376102"/>
              <a:gd name="connsiteX57" fmla="*/ 5346700 w 12623797"/>
              <a:gd name="connsiteY57" fmla="*/ 2630651 h 9376102"/>
              <a:gd name="connsiteX58" fmla="*/ 4717174 w 12623797"/>
              <a:gd name="connsiteY58" fmla="*/ 3889702 h 9376102"/>
              <a:gd name="connsiteX59" fmla="*/ 3055226 w 12623797"/>
              <a:gd name="connsiteY59" fmla="*/ 3889702 h 9376102"/>
              <a:gd name="connsiteX60" fmla="*/ 2425700 w 12623797"/>
              <a:gd name="connsiteY60" fmla="*/ 5373851 h 9376102"/>
              <a:gd name="connsiteX61" fmla="*/ 3055227 w 12623797"/>
              <a:gd name="connsiteY61" fmla="*/ 4114800 h 9376102"/>
              <a:gd name="connsiteX62" fmla="*/ 4717175 w 12623797"/>
              <a:gd name="connsiteY62" fmla="*/ 4114800 h 9376102"/>
              <a:gd name="connsiteX63" fmla="*/ 5346700 w 12623797"/>
              <a:gd name="connsiteY63" fmla="*/ 5373851 h 9376102"/>
              <a:gd name="connsiteX64" fmla="*/ 4717175 w 12623797"/>
              <a:gd name="connsiteY64" fmla="*/ 6632902 h 9376102"/>
              <a:gd name="connsiteX65" fmla="*/ 3055227 w 12623797"/>
              <a:gd name="connsiteY65" fmla="*/ 6632902 h 9376102"/>
              <a:gd name="connsiteX66" fmla="*/ 2425699 w 12623797"/>
              <a:gd name="connsiteY66" fmla="*/ 8117051 h 9376102"/>
              <a:gd name="connsiteX67" fmla="*/ 3055226 w 12623797"/>
              <a:gd name="connsiteY67" fmla="*/ 6858000 h 9376102"/>
              <a:gd name="connsiteX68" fmla="*/ 4717174 w 12623797"/>
              <a:gd name="connsiteY68" fmla="*/ 6858000 h 9376102"/>
              <a:gd name="connsiteX69" fmla="*/ 5346700 w 12623797"/>
              <a:gd name="connsiteY69" fmla="*/ 8117051 h 9376102"/>
              <a:gd name="connsiteX70" fmla="*/ 4717174 w 12623797"/>
              <a:gd name="connsiteY70" fmla="*/ 9376102 h 9376102"/>
              <a:gd name="connsiteX71" fmla="*/ 3055226 w 12623797"/>
              <a:gd name="connsiteY71" fmla="*/ 9376102 h 9376102"/>
              <a:gd name="connsiteX72" fmla="*/ 1 w 12623797"/>
              <a:gd name="connsiteY72" fmla="*/ 4002251 h 9376102"/>
              <a:gd name="connsiteX73" fmla="*/ 629527 w 12623797"/>
              <a:gd name="connsiteY73" fmla="*/ 2743200 h 9376102"/>
              <a:gd name="connsiteX74" fmla="*/ 2291474 w 12623797"/>
              <a:gd name="connsiteY74" fmla="*/ 2743200 h 9376102"/>
              <a:gd name="connsiteX75" fmla="*/ 2921000 w 12623797"/>
              <a:gd name="connsiteY75" fmla="*/ 4002251 h 9376102"/>
              <a:gd name="connsiteX76" fmla="*/ 2291474 w 12623797"/>
              <a:gd name="connsiteY76" fmla="*/ 5261302 h 9376102"/>
              <a:gd name="connsiteX77" fmla="*/ 629527 w 12623797"/>
              <a:gd name="connsiteY77" fmla="*/ 5261302 h 9376102"/>
              <a:gd name="connsiteX78" fmla="*/ 0 w 12623797"/>
              <a:gd name="connsiteY78" fmla="*/ 1259051 h 9376102"/>
              <a:gd name="connsiteX79" fmla="*/ 629526 w 12623797"/>
              <a:gd name="connsiteY79" fmla="*/ 0 h 9376102"/>
              <a:gd name="connsiteX80" fmla="*/ 2291474 w 12623797"/>
              <a:gd name="connsiteY80" fmla="*/ 0 h 9376102"/>
              <a:gd name="connsiteX81" fmla="*/ 2921000 w 12623797"/>
              <a:gd name="connsiteY81" fmla="*/ 1259051 h 9376102"/>
              <a:gd name="connsiteX82" fmla="*/ 2291474 w 12623797"/>
              <a:gd name="connsiteY82" fmla="*/ 2518102 h 9376102"/>
              <a:gd name="connsiteX83" fmla="*/ 629526 w 12623797"/>
              <a:gd name="connsiteY83" fmla="*/ 2518102 h 9376102"/>
              <a:gd name="connsiteX84" fmla="*/ 0 w 12623797"/>
              <a:gd name="connsiteY84" fmla="*/ 6745451 h 9376102"/>
              <a:gd name="connsiteX85" fmla="*/ 629526 w 12623797"/>
              <a:gd name="connsiteY85" fmla="*/ 5486400 h 9376102"/>
              <a:gd name="connsiteX86" fmla="*/ 2291474 w 12623797"/>
              <a:gd name="connsiteY86" fmla="*/ 5486400 h 9376102"/>
              <a:gd name="connsiteX87" fmla="*/ 2921000 w 12623797"/>
              <a:gd name="connsiteY87" fmla="*/ 6745451 h 9376102"/>
              <a:gd name="connsiteX88" fmla="*/ 2291474 w 12623797"/>
              <a:gd name="connsiteY88" fmla="*/ 8004502 h 9376102"/>
              <a:gd name="connsiteX89" fmla="*/ 629526 w 12623797"/>
              <a:gd name="connsiteY89" fmla="*/ 8004502 h 9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623797" h="9376102">
                <a:moveTo>
                  <a:pt x="9702797" y="1259051"/>
                </a:moveTo>
                <a:lnTo>
                  <a:pt x="10332323" y="0"/>
                </a:lnTo>
                <a:lnTo>
                  <a:pt x="11994271" y="0"/>
                </a:lnTo>
                <a:lnTo>
                  <a:pt x="12623797" y="1259051"/>
                </a:lnTo>
                <a:lnTo>
                  <a:pt x="11994271" y="2518102"/>
                </a:lnTo>
                <a:lnTo>
                  <a:pt x="10332323" y="2518102"/>
                </a:lnTo>
                <a:close/>
                <a:moveTo>
                  <a:pt x="9702797" y="4002251"/>
                </a:moveTo>
                <a:lnTo>
                  <a:pt x="10332323" y="2743200"/>
                </a:lnTo>
                <a:lnTo>
                  <a:pt x="11994271" y="2743200"/>
                </a:lnTo>
                <a:lnTo>
                  <a:pt x="12623797" y="4002251"/>
                </a:lnTo>
                <a:lnTo>
                  <a:pt x="11994271" y="5261302"/>
                </a:lnTo>
                <a:lnTo>
                  <a:pt x="10332323" y="5261302"/>
                </a:lnTo>
                <a:close/>
                <a:moveTo>
                  <a:pt x="9702797" y="6745451"/>
                </a:moveTo>
                <a:lnTo>
                  <a:pt x="10332323" y="5486400"/>
                </a:lnTo>
                <a:lnTo>
                  <a:pt x="11994271" y="5486400"/>
                </a:lnTo>
                <a:lnTo>
                  <a:pt x="12623797" y="6745451"/>
                </a:lnTo>
                <a:lnTo>
                  <a:pt x="11994271" y="8004502"/>
                </a:lnTo>
                <a:lnTo>
                  <a:pt x="10332323" y="8004502"/>
                </a:lnTo>
                <a:close/>
                <a:moveTo>
                  <a:pt x="7277098" y="2630651"/>
                </a:moveTo>
                <a:lnTo>
                  <a:pt x="7906624" y="1371600"/>
                </a:lnTo>
                <a:lnTo>
                  <a:pt x="9568572" y="1371600"/>
                </a:lnTo>
                <a:lnTo>
                  <a:pt x="10198098" y="2630651"/>
                </a:lnTo>
                <a:lnTo>
                  <a:pt x="9568572" y="3889702"/>
                </a:lnTo>
                <a:lnTo>
                  <a:pt x="7906624" y="3889702"/>
                </a:lnTo>
                <a:close/>
                <a:moveTo>
                  <a:pt x="7277098" y="5373851"/>
                </a:moveTo>
                <a:lnTo>
                  <a:pt x="7906624" y="4114800"/>
                </a:lnTo>
                <a:lnTo>
                  <a:pt x="9568572" y="4114800"/>
                </a:lnTo>
                <a:lnTo>
                  <a:pt x="10198098" y="5373851"/>
                </a:lnTo>
                <a:lnTo>
                  <a:pt x="9568572" y="6632902"/>
                </a:lnTo>
                <a:lnTo>
                  <a:pt x="7906624" y="6632902"/>
                </a:lnTo>
                <a:close/>
                <a:moveTo>
                  <a:pt x="7277098" y="8117051"/>
                </a:moveTo>
                <a:lnTo>
                  <a:pt x="7906624" y="6858000"/>
                </a:lnTo>
                <a:lnTo>
                  <a:pt x="9568572" y="6858000"/>
                </a:lnTo>
                <a:lnTo>
                  <a:pt x="10198098" y="8117051"/>
                </a:lnTo>
                <a:lnTo>
                  <a:pt x="9568572" y="9376102"/>
                </a:lnTo>
                <a:lnTo>
                  <a:pt x="7906624" y="9376102"/>
                </a:lnTo>
                <a:close/>
                <a:moveTo>
                  <a:pt x="4851400" y="4002251"/>
                </a:moveTo>
                <a:lnTo>
                  <a:pt x="5480926" y="2743200"/>
                </a:lnTo>
                <a:lnTo>
                  <a:pt x="7142872" y="2743200"/>
                </a:lnTo>
                <a:lnTo>
                  <a:pt x="7772398" y="4002251"/>
                </a:lnTo>
                <a:lnTo>
                  <a:pt x="7142872" y="5261302"/>
                </a:lnTo>
                <a:lnTo>
                  <a:pt x="5480926" y="5261302"/>
                </a:lnTo>
                <a:close/>
                <a:moveTo>
                  <a:pt x="4851400" y="1259051"/>
                </a:moveTo>
                <a:lnTo>
                  <a:pt x="5480926" y="0"/>
                </a:lnTo>
                <a:lnTo>
                  <a:pt x="7142872" y="0"/>
                </a:lnTo>
                <a:lnTo>
                  <a:pt x="7772398" y="1259051"/>
                </a:lnTo>
                <a:lnTo>
                  <a:pt x="7142872" y="2518102"/>
                </a:lnTo>
                <a:lnTo>
                  <a:pt x="5480926" y="2518102"/>
                </a:lnTo>
                <a:close/>
                <a:moveTo>
                  <a:pt x="4851399" y="6745451"/>
                </a:moveTo>
                <a:lnTo>
                  <a:pt x="5480926" y="5486400"/>
                </a:lnTo>
                <a:lnTo>
                  <a:pt x="7142872" y="5486400"/>
                </a:lnTo>
                <a:lnTo>
                  <a:pt x="7772398" y="6745451"/>
                </a:lnTo>
                <a:lnTo>
                  <a:pt x="7142872" y="8004502"/>
                </a:lnTo>
                <a:lnTo>
                  <a:pt x="5480925" y="8004502"/>
                </a:lnTo>
                <a:close/>
                <a:moveTo>
                  <a:pt x="2425700" y="2630651"/>
                </a:moveTo>
                <a:lnTo>
                  <a:pt x="3055227" y="1371600"/>
                </a:lnTo>
                <a:lnTo>
                  <a:pt x="4717174" y="1371600"/>
                </a:lnTo>
                <a:lnTo>
                  <a:pt x="5346700" y="2630651"/>
                </a:lnTo>
                <a:lnTo>
                  <a:pt x="4717174" y="3889702"/>
                </a:lnTo>
                <a:lnTo>
                  <a:pt x="3055226" y="3889702"/>
                </a:lnTo>
                <a:close/>
                <a:moveTo>
                  <a:pt x="2425700" y="5373851"/>
                </a:moveTo>
                <a:lnTo>
                  <a:pt x="3055227" y="4114800"/>
                </a:lnTo>
                <a:lnTo>
                  <a:pt x="4717175" y="4114800"/>
                </a:lnTo>
                <a:lnTo>
                  <a:pt x="5346700" y="5373851"/>
                </a:lnTo>
                <a:lnTo>
                  <a:pt x="4717175" y="6632902"/>
                </a:lnTo>
                <a:lnTo>
                  <a:pt x="3055227" y="6632902"/>
                </a:lnTo>
                <a:close/>
                <a:moveTo>
                  <a:pt x="2425699" y="8117051"/>
                </a:moveTo>
                <a:lnTo>
                  <a:pt x="3055226" y="6858000"/>
                </a:lnTo>
                <a:lnTo>
                  <a:pt x="4717174" y="6858000"/>
                </a:lnTo>
                <a:lnTo>
                  <a:pt x="5346700" y="8117051"/>
                </a:lnTo>
                <a:lnTo>
                  <a:pt x="4717174" y="9376102"/>
                </a:lnTo>
                <a:lnTo>
                  <a:pt x="3055226" y="9376102"/>
                </a:lnTo>
                <a:close/>
                <a:moveTo>
                  <a:pt x="1" y="4002251"/>
                </a:moveTo>
                <a:lnTo>
                  <a:pt x="629527" y="2743200"/>
                </a:lnTo>
                <a:lnTo>
                  <a:pt x="2291474" y="2743200"/>
                </a:lnTo>
                <a:lnTo>
                  <a:pt x="2921000" y="4002251"/>
                </a:lnTo>
                <a:lnTo>
                  <a:pt x="2291474" y="5261302"/>
                </a:lnTo>
                <a:lnTo>
                  <a:pt x="629527" y="5261302"/>
                </a:lnTo>
                <a:close/>
                <a:moveTo>
                  <a:pt x="0" y="1259051"/>
                </a:moveTo>
                <a:lnTo>
                  <a:pt x="629526" y="0"/>
                </a:lnTo>
                <a:lnTo>
                  <a:pt x="2291474" y="0"/>
                </a:lnTo>
                <a:lnTo>
                  <a:pt x="2921000" y="1259051"/>
                </a:lnTo>
                <a:lnTo>
                  <a:pt x="2291474" y="2518102"/>
                </a:lnTo>
                <a:lnTo>
                  <a:pt x="629526" y="2518102"/>
                </a:lnTo>
                <a:close/>
                <a:moveTo>
                  <a:pt x="0" y="6745451"/>
                </a:moveTo>
                <a:lnTo>
                  <a:pt x="629526" y="5486400"/>
                </a:lnTo>
                <a:lnTo>
                  <a:pt x="2291474" y="5486400"/>
                </a:lnTo>
                <a:lnTo>
                  <a:pt x="2921000" y="6745451"/>
                </a:lnTo>
                <a:lnTo>
                  <a:pt x="2291474" y="8004502"/>
                </a:lnTo>
                <a:lnTo>
                  <a:pt x="629526" y="800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20A1B590-9C2D-0DD2-5670-8E6AD5A38B9C}"/>
              </a:ext>
            </a:extLst>
          </p:cNvPr>
          <p:cNvSpPr/>
          <p:nvPr/>
        </p:nvSpPr>
        <p:spPr>
          <a:xfrm>
            <a:off x="-794196" y="-1467754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E9BD4B7-4398-CCE7-30A9-1856B5B07A0A}"/>
              </a:ext>
            </a:extLst>
          </p:cNvPr>
          <p:cNvSpPr/>
          <p:nvPr/>
        </p:nvSpPr>
        <p:spPr>
          <a:xfrm>
            <a:off x="1335196" y="-2020861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EF3527E4-6DA4-1554-ED39-8F718F873967}"/>
              </a:ext>
            </a:extLst>
          </p:cNvPr>
          <p:cNvSpPr/>
          <p:nvPr/>
        </p:nvSpPr>
        <p:spPr>
          <a:xfrm>
            <a:off x="1335196" y="378511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0F8376D5-F1D3-40D3-9752-CBCBE0932FCB}"/>
              </a:ext>
            </a:extLst>
          </p:cNvPr>
          <p:cNvSpPr/>
          <p:nvPr/>
        </p:nvSpPr>
        <p:spPr>
          <a:xfrm rot="5400000">
            <a:off x="4724282" y="2398739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32B313B1-85AD-72AF-753C-56A8F500CC1F}"/>
              </a:ext>
            </a:extLst>
          </p:cNvPr>
          <p:cNvSpPr/>
          <p:nvPr/>
        </p:nvSpPr>
        <p:spPr>
          <a:xfrm rot="5400000">
            <a:off x="11105657" y="4306867"/>
            <a:ext cx="602012" cy="51938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7BA9C8D-779A-23AB-BBC6-DF0F88C64989}"/>
              </a:ext>
            </a:extLst>
          </p:cNvPr>
          <p:cNvSpPr txBox="1"/>
          <p:nvPr/>
        </p:nvSpPr>
        <p:spPr>
          <a:xfrm>
            <a:off x="-75627" y="1254811"/>
            <a:ext cx="47528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NOTRE WEBAPP:</a:t>
            </a:r>
            <a:endParaRPr lang="fr-F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7C12CB8-E9C8-54B5-EEB0-DE5BD5748519}"/>
              </a:ext>
            </a:extLst>
          </p:cNvPr>
          <p:cNvSpPr txBox="1"/>
          <p:nvPr/>
        </p:nvSpPr>
        <p:spPr>
          <a:xfrm>
            <a:off x="420796" y="3592947"/>
            <a:ext cx="4391480" cy="1533053"/>
          </a:xfrm>
          <a:custGeom>
            <a:avLst/>
            <a:gdLst/>
            <a:ahLst/>
            <a:cxnLst/>
            <a:rect l="l" t="t" r="r" b="b"/>
            <a:pathLst>
              <a:path w="4391480" h="1533053">
                <a:moveTo>
                  <a:pt x="2118084" y="1092638"/>
                </a:moveTo>
                <a:lnTo>
                  <a:pt x="2118084" y="1122106"/>
                </a:lnTo>
                <a:lnTo>
                  <a:pt x="2163179" y="1122106"/>
                </a:lnTo>
                <a:lnTo>
                  <a:pt x="2163179" y="1092638"/>
                </a:lnTo>
                <a:close/>
                <a:moveTo>
                  <a:pt x="1094146" y="1063282"/>
                </a:moveTo>
                <a:lnTo>
                  <a:pt x="1094146" y="1089318"/>
                </a:lnTo>
                <a:cubicBezTo>
                  <a:pt x="1091021" y="1091988"/>
                  <a:pt x="1087393" y="1094140"/>
                  <a:pt x="1083263" y="1095772"/>
                </a:cubicBezTo>
                <a:cubicBezTo>
                  <a:pt x="1079133" y="1097403"/>
                  <a:pt x="1075059" y="1098219"/>
                  <a:pt x="1071041" y="1098219"/>
                </a:cubicBezTo>
                <a:cubicBezTo>
                  <a:pt x="1065980" y="1098219"/>
                  <a:pt x="1062260" y="1097867"/>
                  <a:pt x="1059878" y="1097162"/>
                </a:cubicBezTo>
                <a:cubicBezTo>
                  <a:pt x="1057497" y="1096458"/>
                  <a:pt x="1055451" y="1095364"/>
                  <a:pt x="1053739" y="1093880"/>
                </a:cubicBezTo>
                <a:cubicBezTo>
                  <a:pt x="1051953" y="1092396"/>
                  <a:pt x="1050837" y="1090839"/>
                  <a:pt x="1050391" y="1089207"/>
                </a:cubicBezTo>
                <a:cubicBezTo>
                  <a:pt x="1049944" y="1087575"/>
                  <a:pt x="1049721" y="1085461"/>
                  <a:pt x="1049721" y="1082864"/>
                </a:cubicBezTo>
                <a:cubicBezTo>
                  <a:pt x="1049721" y="1078933"/>
                  <a:pt x="1050781" y="1075762"/>
                  <a:pt x="1052902" y="1073351"/>
                </a:cubicBezTo>
                <a:cubicBezTo>
                  <a:pt x="1055023" y="1070940"/>
                  <a:pt x="1058092" y="1069105"/>
                  <a:pt x="1062111" y="1067844"/>
                </a:cubicBezTo>
                <a:cubicBezTo>
                  <a:pt x="1065385" y="1066805"/>
                  <a:pt x="1070185" y="1065896"/>
                  <a:pt x="1076510" y="1065118"/>
                </a:cubicBezTo>
                <a:cubicBezTo>
                  <a:pt x="1082835" y="1064339"/>
                  <a:pt x="1088714" y="1063727"/>
                  <a:pt x="1094146" y="1063282"/>
                </a:cubicBezTo>
                <a:close/>
                <a:moveTo>
                  <a:pt x="722671" y="1063282"/>
                </a:moveTo>
                <a:lnTo>
                  <a:pt x="722671" y="1089318"/>
                </a:lnTo>
                <a:cubicBezTo>
                  <a:pt x="719546" y="1091988"/>
                  <a:pt x="715918" y="1094140"/>
                  <a:pt x="711788" y="1095772"/>
                </a:cubicBezTo>
                <a:cubicBezTo>
                  <a:pt x="707658" y="1097403"/>
                  <a:pt x="703584" y="1098219"/>
                  <a:pt x="699565" y="1098219"/>
                </a:cubicBezTo>
                <a:cubicBezTo>
                  <a:pt x="694505" y="1098219"/>
                  <a:pt x="690785" y="1097867"/>
                  <a:pt x="688403" y="1097162"/>
                </a:cubicBezTo>
                <a:cubicBezTo>
                  <a:pt x="686022" y="1096458"/>
                  <a:pt x="683976" y="1095364"/>
                  <a:pt x="682264" y="1093880"/>
                </a:cubicBezTo>
                <a:cubicBezTo>
                  <a:pt x="680478" y="1092396"/>
                  <a:pt x="679362" y="1090839"/>
                  <a:pt x="678916" y="1089207"/>
                </a:cubicBezTo>
                <a:cubicBezTo>
                  <a:pt x="678469" y="1087575"/>
                  <a:pt x="678246" y="1085461"/>
                  <a:pt x="678246" y="1082864"/>
                </a:cubicBezTo>
                <a:cubicBezTo>
                  <a:pt x="678246" y="1078933"/>
                  <a:pt x="679306" y="1075762"/>
                  <a:pt x="681427" y="1073351"/>
                </a:cubicBezTo>
                <a:cubicBezTo>
                  <a:pt x="683548" y="1070940"/>
                  <a:pt x="686617" y="1069105"/>
                  <a:pt x="690636" y="1067844"/>
                </a:cubicBezTo>
                <a:cubicBezTo>
                  <a:pt x="693910" y="1066805"/>
                  <a:pt x="698710" y="1065896"/>
                  <a:pt x="705035" y="1065118"/>
                </a:cubicBezTo>
                <a:cubicBezTo>
                  <a:pt x="711360" y="1064339"/>
                  <a:pt x="717239" y="1063727"/>
                  <a:pt x="722671" y="1063282"/>
                </a:cubicBezTo>
                <a:close/>
                <a:moveTo>
                  <a:pt x="354322" y="1032140"/>
                </a:moveTo>
                <a:lnTo>
                  <a:pt x="354322" y="1064287"/>
                </a:lnTo>
                <a:lnTo>
                  <a:pt x="439488" y="1064287"/>
                </a:lnTo>
                <a:lnTo>
                  <a:pt x="439488" y="1032140"/>
                </a:lnTo>
                <a:close/>
                <a:moveTo>
                  <a:pt x="1234754" y="1022652"/>
                </a:moveTo>
                <a:cubicBezTo>
                  <a:pt x="1237427" y="1022652"/>
                  <a:pt x="1240434" y="1022931"/>
                  <a:pt x="1243775" y="1023489"/>
                </a:cubicBezTo>
                <a:cubicBezTo>
                  <a:pt x="1247115" y="1024047"/>
                  <a:pt x="1249937" y="1024810"/>
                  <a:pt x="1252239" y="1025777"/>
                </a:cubicBezTo>
                <a:lnTo>
                  <a:pt x="1252239" y="1082592"/>
                </a:lnTo>
                <a:cubicBezTo>
                  <a:pt x="1249046" y="1084676"/>
                  <a:pt x="1245519" y="1086350"/>
                  <a:pt x="1241658" y="1087615"/>
                </a:cubicBezTo>
                <a:cubicBezTo>
                  <a:pt x="1237797" y="1088880"/>
                  <a:pt x="1233863" y="1089513"/>
                  <a:pt x="1229853" y="1089513"/>
                </a:cubicBezTo>
                <a:cubicBezTo>
                  <a:pt x="1221018" y="1089513"/>
                  <a:pt x="1214354" y="1087132"/>
                  <a:pt x="1209863" y="1082369"/>
                </a:cubicBezTo>
                <a:cubicBezTo>
                  <a:pt x="1205371" y="1077607"/>
                  <a:pt x="1203125" y="1069198"/>
                  <a:pt x="1203125" y="1057143"/>
                </a:cubicBezTo>
                <a:cubicBezTo>
                  <a:pt x="1203125" y="1046278"/>
                  <a:pt x="1205761" y="1037814"/>
                  <a:pt x="1211032" y="1031749"/>
                </a:cubicBezTo>
                <a:cubicBezTo>
                  <a:pt x="1216303" y="1025684"/>
                  <a:pt x="1224211" y="1022652"/>
                  <a:pt x="1234754" y="1022652"/>
                </a:cubicBezTo>
                <a:close/>
                <a:moveTo>
                  <a:pt x="1800968" y="1017964"/>
                </a:moveTo>
                <a:cubicBezTo>
                  <a:pt x="1809303" y="1017964"/>
                  <a:pt x="1815442" y="1020085"/>
                  <a:pt x="1819386" y="1024326"/>
                </a:cubicBezTo>
                <a:cubicBezTo>
                  <a:pt x="1823330" y="1028568"/>
                  <a:pt x="1825413" y="1034893"/>
                  <a:pt x="1825636" y="1043302"/>
                </a:cubicBezTo>
                <a:lnTo>
                  <a:pt x="1773509" y="1043302"/>
                </a:lnTo>
                <a:cubicBezTo>
                  <a:pt x="1774105" y="1034446"/>
                  <a:pt x="1776895" y="1028010"/>
                  <a:pt x="1781881" y="1023991"/>
                </a:cubicBezTo>
                <a:cubicBezTo>
                  <a:pt x="1786867" y="1019973"/>
                  <a:pt x="1793229" y="1017964"/>
                  <a:pt x="1800968" y="1017964"/>
                </a:cubicBezTo>
                <a:close/>
                <a:moveTo>
                  <a:pt x="1391393" y="1017964"/>
                </a:moveTo>
                <a:cubicBezTo>
                  <a:pt x="1399727" y="1017964"/>
                  <a:pt x="1405866" y="1020085"/>
                  <a:pt x="1409811" y="1024326"/>
                </a:cubicBezTo>
                <a:cubicBezTo>
                  <a:pt x="1413755" y="1028568"/>
                  <a:pt x="1415838" y="1034893"/>
                  <a:pt x="1416061" y="1043302"/>
                </a:cubicBezTo>
                <a:lnTo>
                  <a:pt x="1363934" y="1043302"/>
                </a:lnTo>
                <a:cubicBezTo>
                  <a:pt x="1364530" y="1034446"/>
                  <a:pt x="1367320" y="1028010"/>
                  <a:pt x="1372306" y="1023991"/>
                </a:cubicBezTo>
                <a:cubicBezTo>
                  <a:pt x="1377292" y="1019973"/>
                  <a:pt x="1383654" y="1017964"/>
                  <a:pt x="1391393" y="1017964"/>
                </a:cubicBezTo>
                <a:close/>
                <a:moveTo>
                  <a:pt x="1566362" y="996309"/>
                </a:moveTo>
                <a:cubicBezTo>
                  <a:pt x="1560867" y="996309"/>
                  <a:pt x="1554852" y="997556"/>
                  <a:pt x="1548318" y="1000049"/>
                </a:cubicBezTo>
                <a:cubicBezTo>
                  <a:pt x="1541784" y="1002541"/>
                  <a:pt x="1534100" y="1007583"/>
                  <a:pt x="1525264" y="1015173"/>
                </a:cubicBezTo>
                <a:lnTo>
                  <a:pt x="1525264" y="996756"/>
                </a:lnTo>
                <a:lnTo>
                  <a:pt x="1484969" y="996756"/>
                </a:lnTo>
                <a:lnTo>
                  <a:pt x="1484969" y="1122106"/>
                </a:lnTo>
                <a:lnTo>
                  <a:pt x="1525264" y="1122106"/>
                </a:lnTo>
                <a:lnTo>
                  <a:pt x="1525264" y="1038167"/>
                </a:lnTo>
                <a:cubicBezTo>
                  <a:pt x="1530312" y="1036381"/>
                  <a:pt x="1535027" y="1035116"/>
                  <a:pt x="1539409" y="1034372"/>
                </a:cubicBezTo>
                <a:cubicBezTo>
                  <a:pt x="1543790" y="1033628"/>
                  <a:pt x="1548839" y="1033256"/>
                  <a:pt x="1554556" y="1033256"/>
                </a:cubicBezTo>
                <a:cubicBezTo>
                  <a:pt x="1557080" y="1033256"/>
                  <a:pt x="1560236" y="1033405"/>
                  <a:pt x="1564023" y="1033702"/>
                </a:cubicBezTo>
                <a:cubicBezTo>
                  <a:pt x="1567810" y="1034000"/>
                  <a:pt x="1570557" y="1034446"/>
                  <a:pt x="1572265" y="1035042"/>
                </a:cubicBezTo>
                <a:lnTo>
                  <a:pt x="1575828" y="1035042"/>
                </a:lnTo>
                <a:lnTo>
                  <a:pt x="1575828" y="996756"/>
                </a:lnTo>
                <a:cubicBezTo>
                  <a:pt x="1574492" y="996607"/>
                  <a:pt x="1572933" y="996495"/>
                  <a:pt x="1571151" y="996421"/>
                </a:cubicBezTo>
                <a:cubicBezTo>
                  <a:pt x="1569368" y="996346"/>
                  <a:pt x="1567772" y="996309"/>
                  <a:pt x="1566362" y="996309"/>
                </a:cubicBezTo>
                <a:close/>
                <a:moveTo>
                  <a:pt x="880562" y="996309"/>
                </a:moveTo>
                <a:cubicBezTo>
                  <a:pt x="875066" y="996309"/>
                  <a:pt x="869052" y="997556"/>
                  <a:pt x="862518" y="1000049"/>
                </a:cubicBezTo>
                <a:cubicBezTo>
                  <a:pt x="855984" y="1002541"/>
                  <a:pt x="848299" y="1007583"/>
                  <a:pt x="839464" y="1015173"/>
                </a:cubicBezTo>
                <a:lnTo>
                  <a:pt x="839464" y="996756"/>
                </a:lnTo>
                <a:lnTo>
                  <a:pt x="799169" y="996756"/>
                </a:lnTo>
                <a:lnTo>
                  <a:pt x="799169" y="1122106"/>
                </a:lnTo>
                <a:lnTo>
                  <a:pt x="839464" y="1122106"/>
                </a:lnTo>
                <a:lnTo>
                  <a:pt x="839464" y="1038167"/>
                </a:lnTo>
                <a:cubicBezTo>
                  <a:pt x="844512" y="1036381"/>
                  <a:pt x="849227" y="1035116"/>
                  <a:pt x="853609" y="1034372"/>
                </a:cubicBezTo>
                <a:cubicBezTo>
                  <a:pt x="857990" y="1033628"/>
                  <a:pt x="863039" y="1033256"/>
                  <a:pt x="868756" y="1033256"/>
                </a:cubicBezTo>
                <a:cubicBezTo>
                  <a:pt x="871280" y="1033256"/>
                  <a:pt x="874436" y="1033405"/>
                  <a:pt x="878223" y="1033702"/>
                </a:cubicBezTo>
                <a:cubicBezTo>
                  <a:pt x="882010" y="1034000"/>
                  <a:pt x="884757" y="1034446"/>
                  <a:pt x="886465" y="1035042"/>
                </a:cubicBezTo>
                <a:lnTo>
                  <a:pt x="890028" y="1035042"/>
                </a:lnTo>
                <a:lnTo>
                  <a:pt x="890028" y="996756"/>
                </a:lnTo>
                <a:cubicBezTo>
                  <a:pt x="888692" y="996607"/>
                  <a:pt x="887133" y="996495"/>
                  <a:pt x="885351" y="996421"/>
                </a:cubicBezTo>
                <a:cubicBezTo>
                  <a:pt x="883568" y="996346"/>
                  <a:pt x="881972" y="996309"/>
                  <a:pt x="880562" y="996309"/>
                </a:cubicBezTo>
                <a:close/>
                <a:moveTo>
                  <a:pt x="1950689" y="993296"/>
                </a:moveTo>
                <a:cubicBezTo>
                  <a:pt x="1930895" y="993296"/>
                  <a:pt x="1915287" y="997295"/>
                  <a:pt x="1903864" y="1005295"/>
                </a:cubicBezTo>
                <a:cubicBezTo>
                  <a:pt x="1892442" y="1013294"/>
                  <a:pt x="1886730" y="1023322"/>
                  <a:pt x="1886730" y="1035377"/>
                </a:cubicBezTo>
                <a:cubicBezTo>
                  <a:pt x="1886730" y="1044753"/>
                  <a:pt x="1889484" y="1052585"/>
                  <a:pt x="1894990" y="1058873"/>
                </a:cubicBezTo>
                <a:cubicBezTo>
                  <a:pt x="1900497" y="1065161"/>
                  <a:pt x="1908943" y="1069793"/>
                  <a:pt x="1920328" y="1072770"/>
                </a:cubicBezTo>
                <a:cubicBezTo>
                  <a:pt x="1924495" y="1073886"/>
                  <a:pt x="1929128" y="1074835"/>
                  <a:pt x="1934225" y="1075616"/>
                </a:cubicBezTo>
                <a:cubicBezTo>
                  <a:pt x="1939322" y="1076397"/>
                  <a:pt x="1943359" y="1077123"/>
                  <a:pt x="1946336" y="1077793"/>
                </a:cubicBezTo>
                <a:cubicBezTo>
                  <a:pt x="1952587" y="1079058"/>
                  <a:pt x="1956828" y="1080379"/>
                  <a:pt x="1959061" y="1081755"/>
                </a:cubicBezTo>
                <a:cubicBezTo>
                  <a:pt x="1961293" y="1083132"/>
                  <a:pt x="1962409" y="1085346"/>
                  <a:pt x="1962409" y="1088397"/>
                </a:cubicBezTo>
                <a:cubicBezTo>
                  <a:pt x="1962409" y="1091820"/>
                  <a:pt x="1960512" y="1094406"/>
                  <a:pt x="1956717" y="1096154"/>
                </a:cubicBezTo>
                <a:cubicBezTo>
                  <a:pt x="1952922" y="1097903"/>
                  <a:pt x="1947080" y="1098777"/>
                  <a:pt x="1939192" y="1098777"/>
                </a:cubicBezTo>
                <a:cubicBezTo>
                  <a:pt x="1933165" y="1098777"/>
                  <a:pt x="1927509" y="1098164"/>
                  <a:pt x="1922226" y="1096936"/>
                </a:cubicBezTo>
                <a:cubicBezTo>
                  <a:pt x="1916942" y="1095708"/>
                  <a:pt x="1912217" y="1094238"/>
                  <a:pt x="1908050" y="1092527"/>
                </a:cubicBezTo>
                <a:cubicBezTo>
                  <a:pt x="1903213" y="1090592"/>
                  <a:pt x="1899474" y="1088787"/>
                  <a:pt x="1896832" y="1087113"/>
                </a:cubicBezTo>
                <a:cubicBezTo>
                  <a:pt x="1894190" y="1085439"/>
                  <a:pt x="1891865" y="1083895"/>
                  <a:pt x="1889856" y="1082481"/>
                </a:cubicBezTo>
                <a:lnTo>
                  <a:pt x="1886172" y="1082481"/>
                </a:lnTo>
                <a:lnTo>
                  <a:pt x="1886172" y="1115521"/>
                </a:lnTo>
                <a:cubicBezTo>
                  <a:pt x="1891679" y="1118051"/>
                  <a:pt x="1898971" y="1120358"/>
                  <a:pt x="1908050" y="1122441"/>
                </a:cubicBezTo>
                <a:cubicBezTo>
                  <a:pt x="1917128" y="1124525"/>
                  <a:pt x="1927249" y="1125567"/>
                  <a:pt x="1938411" y="1125567"/>
                </a:cubicBezTo>
                <a:cubicBezTo>
                  <a:pt x="1958577" y="1125567"/>
                  <a:pt x="1974465" y="1121604"/>
                  <a:pt x="1986073" y="1113679"/>
                </a:cubicBezTo>
                <a:cubicBezTo>
                  <a:pt x="1997682" y="1105754"/>
                  <a:pt x="2003486" y="1095317"/>
                  <a:pt x="2003486" y="1082369"/>
                </a:cubicBezTo>
                <a:cubicBezTo>
                  <a:pt x="2003486" y="1073514"/>
                  <a:pt x="2000956" y="1066128"/>
                  <a:pt x="1995896" y="1060212"/>
                </a:cubicBezTo>
                <a:cubicBezTo>
                  <a:pt x="1990836" y="1054296"/>
                  <a:pt x="1983022" y="1049962"/>
                  <a:pt x="1972455" y="1047208"/>
                </a:cubicBezTo>
                <a:cubicBezTo>
                  <a:pt x="1967693" y="1046018"/>
                  <a:pt x="1962949" y="1045032"/>
                  <a:pt x="1958224" y="1044251"/>
                </a:cubicBezTo>
                <a:cubicBezTo>
                  <a:pt x="1953498" y="1043469"/>
                  <a:pt x="1949089" y="1042669"/>
                  <a:pt x="1944997" y="1041851"/>
                </a:cubicBezTo>
                <a:cubicBezTo>
                  <a:pt x="1937555" y="1040288"/>
                  <a:pt x="1932830" y="1038725"/>
                  <a:pt x="1930821" y="1037163"/>
                </a:cubicBezTo>
                <a:cubicBezTo>
                  <a:pt x="1928812" y="1035600"/>
                  <a:pt x="1927807" y="1033330"/>
                  <a:pt x="1927807" y="1030354"/>
                </a:cubicBezTo>
                <a:cubicBezTo>
                  <a:pt x="1927807" y="1027079"/>
                  <a:pt x="1930021" y="1024549"/>
                  <a:pt x="1934448" y="1022763"/>
                </a:cubicBezTo>
                <a:cubicBezTo>
                  <a:pt x="1938876" y="1020978"/>
                  <a:pt x="1944327" y="1020085"/>
                  <a:pt x="1950801" y="1020085"/>
                </a:cubicBezTo>
                <a:cubicBezTo>
                  <a:pt x="1958614" y="1020085"/>
                  <a:pt x="1966335" y="1021368"/>
                  <a:pt x="1973962" y="1023935"/>
                </a:cubicBezTo>
                <a:cubicBezTo>
                  <a:pt x="1981590" y="1026503"/>
                  <a:pt x="1988380" y="1029833"/>
                  <a:pt x="1994333" y="1033926"/>
                </a:cubicBezTo>
                <a:lnTo>
                  <a:pt x="1997793" y="1033926"/>
                </a:lnTo>
                <a:lnTo>
                  <a:pt x="1997793" y="1002225"/>
                </a:lnTo>
                <a:cubicBezTo>
                  <a:pt x="1992956" y="1000067"/>
                  <a:pt x="1986241" y="998039"/>
                  <a:pt x="1977646" y="996142"/>
                </a:cubicBezTo>
                <a:cubicBezTo>
                  <a:pt x="1969051" y="994244"/>
                  <a:pt x="1960065" y="993296"/>
                  <a:pt x="1950689" y="993296"/>
                </a:cubicBezTo>
                <a:close/>
                <a:moveTo>
                  <a:pt x="1218459" y="993296"/>
                </a:moveTo>
                <a:cubicBezTo>
                  <a:pt x="1210953" y="993296"/>
                  <a:pt x="1203614" y="994747"/>
                  <a:pt x="1196441" y="997649"/>
                </a:cubicBezTo>
                <a:cubicBezTo>
                  <a:pt x="1189269" y="1000551"/>
                  <a:pt x="1183230" y="1004606"/>
                  <a:pt x="1178325" y="1009815"/>
                </a:cubicBezTo>
                <a:cubicBezTo>
                  <a:pt x="1173048" y="1015396"/>
                  <a:pt x="1168961" y="1021945"/>
                  <a:pt x="1166062" y="1029461"/>
                </a:cubicBezTo>
                <a:cubicBezTo>
                  <a:pt x="1163163" y="1036977"/>
                  <a:pt x="1161714" y="1045906"/>
                  <a:pt x="1161714" y="1056250"/>
                </a:cubicBezTo>
                <a:cubicBezTo>
                  <a:pt x="1161714" y="1077830"/>
                  <a:pt x="1166471" y="1093903"/>
                  <a:pt x="1175984" y="1104470"/>
                </a:cubicBezTo>
                <a:cubicBezTo>
                  <a:pt x="1185497" y="1115037"/>
                  <a:pt x="1199024" y="1120320"/>
                  <a:pt x="1216564" y="1120320"/>
                </a:cubicBezTo>
                <a:cubicBezTo>
                  <a:pt x="1223774" y="1120320"/>
                  <a:pt x="1230314" y="1119167"/>
                  <a:pt x="1236185" y="1116860"/>
                </a:cubicBezTo>
                <a:cubicBezTo>
                  <a:pt x="1242057" y="1114553"/>
                  <a:pt x="1247408" y="1111428"/>
                  <a:pt x="1252239" y="1107484"/>
                </a:cubicBezTo>
                <a:lnTo>
                  <a:pt x="1252239" y="1109828"/>
                </a:lnTo>
                <a:cubicBezTo>
                  <a:pt x="1252239" y="1115037"/>
                  <a:pt x="1251719" y="1119502"/>
                  <a:pt x="1250679" y="1123222"/>
                </a:cubicBezTo>
                <a:cubicBezTo>
                  <a:pt x="1249639" y="1126943"/>
                  <a:pt x="1247967" y="1129994"/>
                  <a:pt x="1245662" y="1132375"/>
                </a:cubicBezTo>
                <a:cubicBezTo>
                  <a:pt x="1243211" y="1134905"/>
                  <a:pt x="1239663" y="1136859"/>
                  <a:pt x="1235019" y="1138235"/>
                </a:cubicBezTo>
                <a:cubicBezTo>
                  <a:pt x="1230374" y="1139612"/>
                  <a:pt x="1224336" y="1140300"/>
                  <a:pt x="1216905" y="1140300"/>
                </a:cubicBezTo>
                <a:cubicBezTo>
                  <a:pt x="1211333" y="1140300"/>
                  <a:pt x="1205017" y="1139501"/>
                  <a:pt x="1197958" y="1137901"/>
                </a:cubicBezTo>
                <a:cubicBezTo>
                  <a:pt x="1190899" y="1136301"/>
                  <a:pt x="1184917" y="1134533"/>
                  <a:pt x="1180013" y="1132599"/>
                </a:cubicBezTo>
                <a:lnTo>
                  <a:pt x="1175109" y="1132599"/>
                </a:lnTo>
                <a:lnTo>
                  <a:pt x="1175109" y="1163964"/>
                </a:lnTo>
                <a:cubicBezTo>
                  <a:pt x="1181285" y="1165452"/>
                  <a:pt x="1188596" y="1166717"/>
                  <a:pt x="1197042" y="1167759"/>
                </a:cubicBezTo>
                <a:cubicBezTo>
                  <a:pt x="1205488" y="1168801"/>
                  <a:pt x="1214065" y="1169322"/>
                  <a:pt x="1222771" y="1169322"/>
                </a:cubicBezTo>
                <a:cubicBezTo>
                  <a:pt x="1233486" y="1169322"/>
                  <a:pt x="1243104" y="1168299"/>
                  <a:pt x="1251625" y="1166252"/>
                </a:cubicBezTo>
                <a:cubicBezTo>
                  <a:pt x="1260145" y="1164206"/>
                  <a:pt x="1267419" y="1160876"/>
                  <a:pt x="1273447" y="1156262"/>
                </a:cubicBezTo>
                <a:cubicBezTo>
                  <a:pt x="1279474" y="1151723"/>
                  <a:pt x="1284163" y="1145435"/>
                  <a:pt x="1287511" y="1137398"/>
                </a:cubicBezTo>
                <a:cubicBezTo>
                  <a:pt x="1290860" y="1129362"/>
                  <a:pt x="1292534" y="1119465"/>
                  <a:pt x="1292534" y="1107707"/>
                </a:cubicBezTo>
                <a:lnTo>
                  <a:pt x="1292534" y="996756"/>
                </a:lnTo>
                <a:lnTo>
                  <a:pt x="1253470" y="996756"/>
                </a:lnTo>
                <a:lnTo>
                  <a:pt x="1252016" y="1002337"/>
                </a:lnTo>
                <a:cubicBezTo>
                  <a:pt x="1247482" y="999509"/>
                  <a:pt x="1242447" y="997295"/>
                  <a:pt x="1236910" y="995695"/>
                </a:cubicBezTo>
                <a:cubicBezTo>
                  <a:pt x="1231373" y="994095"/>
                  <a:pt x="1225223" y="993296"/>
                  <a:pt x="1218459" y="993296"/>
                </a:cubicBezTo>
                <a:close/>
                <a:moveTo>
                  <a:pt x="1069255" y="993184"/>
                </a:moveTo>
                <a:cubicBezTo>
                  <a:pt x="1059655" y="993184"/>
                  <a:pt x="1050074" y="993947"/>
                  <a:pt x="1040512" y="995472"/>
                </a:cubicBezTo>
                <a:cubicBezTo>
                  <a:pt x="1030950" y="996998"/>
                  <a:pt x="1024048" y="998318"/>
                  <a:pt x="1019807" y="999435"/>
                </a:cubicBezTo>
                <a:lnTo>
                  <a:pt x="1019807" y="1029684"/>
                </a:lnTo>
                <a:lnTo>
                  <a:pt x="1023490" y="1029684"/>
                </a:lnTo>
                <a:cubicBezTo>
                  <a:pt x="1026764" y="1028419"/>
                  <a:pt x="1032159" y="1026614"/>
                  <a:pt x="1039675" y="1024270"/>
                </a:cubicBezTo>
                <a:cubicBezTo>
                  <a:pt x="1047191" y="1021926"/>
                  <a:pt x="1054260" y="1020754"/>
                  <a:pt x="1060883" y="1020754"/>
                </a:cubicBezTo>
                <a:cubicBezTo>
                  <a:pt x="1071896" y="1020754"/>
                  <a:pt x="1080231" y="1022075"/>
                  <a:pt x="1085886" y="1024717"/>
                </a:cubicBezTo>
                <a:cubicBezTo>
                  <a:pt x="1091542" y="1027359"/>
                  <a:pt x="1094369" y="1032140"/>
                  <a:pt x="1094369" y="1039060"/>
                </a:cubicBezTo>
                <a:lnTo>
                  <a:pt x="1094369" y="1039730"/>
                </a:lnTo>
                <a:cubicBezTo>
                  <a:pt x="1082537" y="1040400"/>
                  <a:pt x="1071115" y="1041441"/>
                  <a:pt x="1060102" y="1042855"/>
                </a:cubicBezTo>
                <a:cubicBezTo>
                  <a:pt x="1049088" y="1044269"/>
                  <a:pt x="1039861" y="1046650"/>
                  <a:pt x="1032420" y="1049999"/>
                </a:cubicBezTo>
                <a:cubicBezTo>
                  <a:pt x="1024904" y="1053348"/>
                  <a:pt x="1019100" y="1057924"/>
                  <a:pt x="1015007" y="1063728"/>
                </a:cubicBezTo>
                <a:cubicBezTo>
                  <a:pt x="1010914" y="1069533"/>
                  <a:pt x="1008868" y="1077011"/>
                  <a:pt x="1008868" y="1086164"/>
                </a:cubicBezTo>
                <a:cubicBezTo>
                  <a:pt x="1008868" y="1097624"/>
                  <a:pt x="1012886" y="1107037"/>
                  <a:pt x="1020923" y="1114404"/>
                </a:cubicBezTo>
                <a:cubicBezTo>
                  <a:pt x="1028959" y="1121771"/>
                  <a:pt x="1038931" y="1125455"/>
                  <a:pt x="1050837" y="1125455"/>
                </a:cubicBezTo>
                <a:cubicBezTo>
                  <a:pt x="1055897" y="1125455"/>
                  <a:pt x="1060548" y="1125027"/>
                  <a:pt x="1064790" y="1124171"/>
                </a:cubicBezTo>
                <a:cubicBezTo>
                  <a:pt x="1069031" y="1123315"/>
                  <a:pt x="1073124" y="1121995"/>
                  <a:pt x="1077068" y="1120209"/>
                </a:cubicBezTo>
                <a:cubicBezTo>
                  <a:pt x="1079896" y="1118869"/>
                  <a:pt x="1082910" y="1117046"/>
                  <a:pt x="1086109" y="1114739"/>
                </a:cubicBezTo>
                <a:cubicBezTo>
                  <a:pt x="1089309" y="1112432"/>
                  <a:pt x="1091988" y="1110460"/>
                  <a:pt x="1094146" y="1108823"/>
                </a:cubicBezTo>
                <a:lnTo>
                  <a:pt x="1094146" y="1122106"/>
                </a:lnTo>
                <a:lnTo>
                  <a:pt x="1133995" y="1122106"/>
                </a:lnTo>
                <a:lnTo>
                  <a:pt x="1133995" y="1036828"/>
                </a:lnTo>
                <a:cubicBezTo>
                  <a:pt x="1133995" y="1021796"/>
                  <a:pt x="1128916" y="1010764"/>
                  <a:pt x="1118758" y="1003732"/>
                </a:cubicBezTo>
                <a:cubicBezTo>
                  <a:pt x="1108601" y="996700"/>
                  <a:pt x="1092100" y="993184"/>
                  <a:pt x="1069255" y="993184"/>
                </a:cubicBezTo>
                <a:close/>
                <a:moveTo>
                  <a:pt x="697780" y="993184"/>
                </a:moveTo>
                <a:cubicBezTo>
                  <a:pt x="688180" y="993184"/>
                  <a:pt x="678599" y="993947"/>
                  <a:pt x="669037" y="995472"/>
                </a:cubicBezTo>
                <a:cubicBezTo>
                  <a:pt x="659475" y="996998"/>
                  <a:pt x="652573" y="998318"/>
                  <a:pt x="648332" y="999435"/>
                </a:cubicBezTo>
                <a:lnTo>
                  <a:pt x="648332" y="1029684"/>
                </a:lnTo>
                <a:lnTo>
                  <a:pt x="652015" y="1029684"/>
                </a:lnTo>
                <a:cubicBezTo>
                  <a:pt x="655289" y="1028419"/>
                  <a:pt x="660684" y="1026614"/>
                  <a:pt x="668200" y="1024270"/>
                </a:cubicBezTo>
                <a:cubicBezTo>
                  <a:pt x="675716" y="1021926"/>
                  <a:pt x="682785" y="1020754"/>
                  <a:pt x="689408" y="1020754"/>
                </a:cubicBezTo>
                <a:cubicBezTo>
                  <a:pt x="700421" y="1020754"/>
                  <a:pt x="708756" y="1022075"/>
                  <a:pt x="714411" y="1024717"/>
                </a:cubicBezTo>
                <a:cubicBezTo>
                  <a:pt x="720067" y="1027359"/>
                  <a:pt x="722894" y="1032140"/>
                  <a:pt x="722894" y="1039060"/>
                </a:cubicBezTo>
                <a:lnTo>
                  <a:pt x="722894" y="1039730"/>
                </a:lnTo>
                <a:cubicBezTo>
                  <a:pt x="711063" y="1040400"/>
                  <a:pt x="699640" y="1041441"/>
                  <a:pt x="688627" y="1042855"/>
                </a:cubicBezTo>
                <a:cubicBezTo>
                  <a:pt x="677613" y="1044269"/>
                  <a:pt x="668386" y="1046650"/>
                  <a:pt x="660945" y="1049999"/>
                </a:cubicBezTo>
                <a:cubicBezTo>
                  <a:pt x="653429" y="1053348"/>
                  <a:pt x="647624" y="1057924"/>
                  <a:pt x="643532" y="1063728"/>
                </a:cubicBezTo>
                <a:cubicBezTo>
                  <a:pt x="639439" y="1069533"/>
                  <a:pt x="637393" y="1077011"/>
                  <a:pt x="637393" y="1086164"/>
                </a:cubicBezTo>
                <a:cubicBezTo>
                  <a:pt x="637393" y="1097624"/>
                  <a:pt x="641411" y="1107037"/>
                  <a:pt x="649448" y="1114404"/>
                </a:cubicBezTo>
                <a:cubicBezTo>
                  <a:pt x="657484" y="1121771"/>
                  <a:pt x="667456" y="1125455"/>
                  <a:pt x="679362" y="1125455"/>
                </a:cubicBezTo>
                <a:cubicBezTo>
                  <a:pt x="684422" y="1125455"/>
                  <a:pt x="689073" y="1125027"/>
                  <a:pt x="693315" y="1124171"/>
                </a:cubicBezTo>
                <a:cubicBezTo>
                  <a:pt x="697556" y="1123315"/>
                  <a:pt x="701649" y="1121995"/>
                  <a:pt x="705593" y="1120209"/>
                </a:cubicBezTo>
                <a:cubicBezTo>
                  <a:pt x="708421" y="1118869"/>
                  <a:pt x="711435" y="1117046"/>
                  <a:pt x="714634" y="1114739"/>
                </a:cubicBezTo>
                <a:cubicBezTo>
                  <a:pt x="717834" y="1112432"/>
                  <a:pt x="720513" y="1110460"/>
                  <a:pt x="722671" y="1108823"/>
                </a:cubicBezTo>
                <a:lnTo>
                  <a:pt x="722671" y="1122106"/>
                </a:lnTo>
                <a:lnTo>
                  <a:pt x="762520" y="1122106"/>
                </a:lnTo>
                <a:lnTo>
                  <a:pt x="762520" y="1036828"/>
                </a:lnTo>
                <a:cubicBezTo>
                  <a:pt x="762520" y="1021796"/>
                  <a:pt x="757441" y="1010764"/>
                  <a:pt x="747284" y="1003732"/>
                </a:cubicBezTo>
                <a:cubicBezTo>
                  <a:pt x="737126" y="996700"/>
                  <a:pt x="720625" y="993184"/>
                  <a:pt x="697780" y="993184"/>
                </a:cubicBezTo>
                <a:close/>
                <a:moveTo>
                  <a:pt x="1804205" y="992849"/>
                </a:moveTo>
                <a:cubicBezTo>
                  <a:pt x="1782104" y="992849"/>
                  <a:pt x="1764710" y="998895"/>
                  <a:pt x="1752022" y="1010987"/>
                </a:cubicBezTo>
                <a:cubicBezTo>
                  <a:pt x="1739335" y="1023080"/>
                  <a:pt x="1732991" y="1039469"/>
                  <a:pt x="1732991" y="1060157"/>
                </a:cubicBezTo>
                <a:cubicBezTo>
                  <a:pt x="1732991" y="1081067"/>
                  <a:pt x="1739688" y="1097178"/>
                  <a:pt x="1753083" y="1108488"/>
                </a:cubicBezTo>
                <a:cubicBezTo>
                  <a:pt x="1766477" y="1119799"/>
                  <a:pt x="1785750" y="1125455"/>
                  <a:pt x="1810902" y="1125455"/>
                </a:cubicBezTo>
                <a:cubicBezTo>
                  <a:pt x="1820651" y="1125455"/>
                  <a:pt x="1829543" y="1124636"/>
                  <a:pt x="1837580" y="1122999"/>
                </a:cubicBezTo>
                <a:cubicBezTo>
                  <a:pt x="1845617" y="1121362"/>
                  <a:pt x="1854174" y="1118720"/>
                  <a:pt x="1863253" y="1115074"/>
                </a:cubicBezTo>
                <a:lnTo>
                  <a:pt x="1863253" y="1082816"/>
                </a:lnTo>
                <a:lnTo>
                  <a:pt x="1858788" y="1082816"/>
                </a:lnTo>
                <a:cubicBezTo>
                  <a:pt x="1854174" y="1086313"/>
                  <a:pt x="1847886" y="1089587"/>
                  <a:pt x="1839924" y="1092638"/>
                </a:cubicBezTo>
                <a:cubicBezTo>
                  <a:pt x="1831962" y="1095689"/>
                  <a:pt x="1823739" y="1097215"/>
                  <a:pt x="1815256" y="1097215"/>
                </a:cubicBezTo>
                <a:cubicBezTo>
                  <a:pt x="1801861" y="1097215"/>
                  <a:pt x="1791722" y="1094610"/>
                  <a:pt x="1784839" y="1089401"/>
                </a:cubicBezTo>
                <a:cubicBezTo>
                  <a:pt x="1777956" y="1084192"/>
                  <a:pt x="1774216" y="1076676"/>
                  <a:pt x="1773621" y="1066854"/>
                </a:cubicBezTo>
                <a:lnTo>
                  <a:pt x="1865597" y="1066854"/>
                </a:lnTo>
                <a:lnTo>
                  <a:pt x="1865597" y="1052790"/>
                </a:lnTo>
                <a:cubicBezTo>
                  <a:pt x="1865597" y="1033442"/>
                  <a:pt x="1860462" y="1018615"/>
                  <a:pt x="1850193" y="1008309"/>
                </a:cubicBezTo>
                <a:cubicBezTo>
                  <a:pt x="1839924" y="998002"/>
                  <a:pt x="1824595" y="992849"/>
                  <a:pt x="1804205" y="992849"/>
                </a:cubicBezTo>
                <a:close/>
                <a:moveTo>
                  <a:pt x="1394630" y="992849"/>
                </a:moveTo>
                <a:cubicBezTo>
                  <a:pt x="1372529" y="992849"/>
                  <a:pt x="1355135" y="998895"/>
                  <a:pt x="1342447" y="1010987"/>
                </a:cubicBezTo>
                <a:cubicBezTo>
                  <a:pt x="1329760" y="1023080"/>
                  <a:pt x="1323416" y="1039469"/>
                  <a:pt x="1323416" y="1060157"/>
                </a:cubicBezTo>
                <a:cubicBezTo>
                  <a:pt x="1323416" y="1081067"/>
                  <a:pt x="1330113" y="1097178"/>
                  <a:pt x="1343508" y="1108488"/>
                </a:cubicBezTo>
                <a:cubicBezTo>
                  <a:pt x="1356902" y="1119799"/>
                  <a:pt x="1376175" y="1125455"/>
                  <a:pt x="1401327" y="1125455"/>
                </a:cubicBezTo>
                <a:cubicBezTo>
                  <a:pt x="1411076" y="1125455"/>
                  <a:pt x="1419968" y="1124636"/>
                  <a:pt x="1428005" y="1122999"/>
                </a:cubicBezTo>
                <a:cubicBezTo>
                  <a:pt x="1436042" y="1121362"/>
                  <a:pt x="1444599" y="1118720"/>
                  <a:pt x="1453678" y="1115074"/>
                </a:cubicBezTo>
                <a:lnTo>
                  <a:pt x="1453678" y="1082816"/>
                </a:lnTo>
                <a:lnTo>
                  <a:pt x="1449213" y="1082816"/>
                </a:lnTo>
                <a:cubicBezTo>
                  <a:pt x="1444599" y="1086313"/>
                  <a:pt x="1438311" y="1089587"/>
                  <a:pt x="1430349" y="1092638"/>
                </a:cubicBezTo>
                <a:cubicBezTo>
                  <a:pt x="1422387" y="1095689"/>
                  <a:pt x="1414164" y="1097215"/>
                  <a:pt x="1405681" y="1097215"/>
                </a:cubicBezTo>
                <a:cubicBezTo>
                  <a:pt x="1392286" y="1097215"/>
                  <a:pt x="1382147" y="1094610"/>
                  <a:pt x="1375264" y="1089401"/>
                </a:cubicBezTo>
                <a:cubicBezTo>
                  <a:pt x="1368380" y="1084192"/>
                  <a:pt x="1364641" y="1076676"/>
                  <a:pt x="1364046" y="1066854"/>
                </a:cubicBezTo>
                <a:lnTo>
                  <a:pt x="1456022" y="1066854"/>
                </a:lnTo>
                <a:lnTo>
                  <a:pt x="1456022" y="1052790"/>
                </a:lnTo>
                <a:cubicBezTo>
                  <a:pt x="1456022" y="1033442"/>
                  <a:pt x="1450887" y="1018615"/>
                  <a:pt x="1440618" y="1008309"/>
                </a:cubicBezTo>
                <a:cubicBezTo>
                  <a:pt x="1430349" y="998002"/>
                  <a:pt x="1415020" y="992849"/>
                  <a:pt x="1394630" y="992849"/>
                </a:cubicBezTo>
                <a:close/>
                <a:moveTo>
                  <a:pt x="520414" y="986933"/>
                </a:moveTo>
                <a:lnTo>
                  <a:pt x="527781" y="986933"/>
                </a:lnTo>
                <a:cubicBezTo>
                  <a:pt x="534850" y="986933"/>
                  <a:pt x="540506" y="987026"/>
                  <a:pt x="544747" y="987211"/>
                </a:cubicBezTo>
                <a:cubicBezTo>
                  <a:pt x="548989" y="987397"/>
                  <a:pt x="553342" y="988381"/>
                  <a:pt x="557807" y="990163"/>
                </a:cubicBezTo>
                <a:cubicBezTo>
                  <a:pt x="561155" y="991499"/>
                  <a:pt x="564095" y="993856"/>
                  <a:pt x="566625" y="997235"/>
                </a:cubicBezTo>
                <a:cubicBezTo>
                  <a:pt x="569155" y="1000613"/>
                  <a:pt x="570420" y="1004641"/>
                  <a:pt x="570420" y="1009318"/>
                </a:cubicBezTo>
                <a:cubicBezTo>
                  <a:pt x="570420" y="1014070"/>
                  <a:pt x="569806" y="1018098"/>
                  <a:pt x="568578" y="1021402"/>
                </a:cubicBezTo>
                <a:cubicBezTo>
                  <a:pt x="567350" y="1024706"/>
                  <a:pt x="565360" y="1027546"/>
                  <a:pt x="562606" y="1029923"/>
                </a:cubicBezTo>
                <a:cubicBezTo>
                  <a:pt x="559407" y="1032595"/>
                  <a:pt x="555444" y="1034376"/>
                  <a:pt x="550719" y="1035268"/>
                </a:cubicBezTo>
                <a:cubicBezTo>
                  <a:pt x="545994" y="1036159"/>
                  <a:pt x="539985" y="1036604"/>
                  <a:pt x="532692" y="1036604"/>
                </a:cubicBezTo>
                <a:lnTo>
                  <a:pt x="520414" y="1036604"/>
                </a:lnTo>
                <a:close/>
                <a:moveTo>
                  <a:pt x="915813" y="960925"/>
                </a:moveTo>
                <a:lnTo>
                  <a:pt x="915813" y="996756"/>
                </a:lnTo>
                <a:lnTo>
                  <a:pt x="899293" y="996756"/>
                </a:lnTo>
                <a:lnTo>
                  <a:pt x="899293" y="1023991"/>
                </a:lnTo>
                <a:lnTo>
                  <a:pt x="915813" y="1023991"/>
                </a:lnTo>
                <a:lnTo>
                  <a:pt x="915813" y="1082592"/>
                </a:lnTo>
                <a:cubicBezTo>
                  <a:pt x="915813" y="1097922"/>
                  <a:pt x="919627" y="1108749"/>
                  <a:pt x="927254" y="1115074"/>
                </a:cubicBezTo>
                <a:cubicBezTo>
                  <a:pt x="934882" y="1121399"/>
                  <a:pt x="946509" y="1124562"/>
                  <a:pt x="962136" y="1124562"/>
                </a:cubicBezTo>
                <a:cubicBezTo>
                  <a:pt x="969130" y="1124562"/>
                  <a:pt x="975046" y="1124247"/>
                  <a:pt x="979883" y="1123617"/>
                </a:cubicBezTo>
                <a:cubicBezTo>
                  <a:pt x="984720" y="1122986"/>
                  <a:pt x="989297" y="1122115"/>
                  <a:pt x="993613" y="1121002"/>
                </a:cubicBezTo>
                <a:lnTo>
                  <a:pt x="993613" y="1093531"/>
                </a:lnTo>
                <a:lnTo>
                  <a:pt x="990275" y="1093531"/>
                </a:lnTo>
                <a:cubicBezTo>
                  <a:pt x="988939" y="1094275"/>
                  <a:pt x="986583" y="1095094"/>
                  <a:pt x="983207" y="1095987"/>
                </a:cubicBezTo>
                <a:cubicBezTo>
                  <a:pt x="979831" y="1096880"/>
                  <a:pt x="977104" y="1097326"/>
                  <a:pt x="975028" y="1097326"/>
                </a:cubicBezTo>
                <a:cubicBezTo>
                  <a:pt x="969983" y="1097326"/>
                  <a:pt x="966143" y="1096562"/>
                  <a:pt x="963509" y="1095035"/>
                </a:cubicBezTo>
                <a:cubicBezTo>
                  <a:pt x="960875" y="1093507"/>
                  <a:pt x="959039" y="1091439"/>
                  <a:pt x="958000" y="1088831"/>
                </a:cubicBezTo>
                <a:cubicBezTo>
                  <a:pt x="956888" y="1086222"/>
                  <a:pt x="956294" y="1083278"/>
                  <a:pt x="956220" y="1079999"/>
                </a:cubicBezTo>
                <a:cubicBezTo>
                  <a:pt x="956145" y="1076720"/>
                  <a:pt x="956108" y="1072882"/>
                  <a:pt x="956108" y="1068485"/>
                </a:cubicBezTo>
                <a:lnTo>
                  <a:pt x="956108" y="1023991"/>
                </a:lnTo>
                <a:lnTo>
                  <a:pt x="993613" y="1023991"/>
                </a:lnTo>
                <a:lnTo>
                  <a:pt x="993613" y="996756"/>
                </a:lnTo>
                <a:lnTo>
                  <a:pt x="956108" y="996756"/>
                </a:lnTo>
                <a:lnTo>
                  <a:pt x="956108" y="960925"/>
                </a:lnTo>
                <a:close/>
                <a:moveTo>
                  <a:pt x="2117302" y="955902"/>
                </a:moveTo>
                <a:lnTo>
                  <a:pt x="2122437" y="1074221"/>
                </a:lnTo>
                <a:lnTo>
                  <a:pt x="2158825" y="1074221"/>
                </a:lnTo>
                <a:lnTo>
                  <a:pt x="2163960" y="955902"/>
                </a:lnTo>
                <a:close/>
                <a:moveTo>
                  <a:pt x="477551" y="955902"/>
                </a:moveTo>
                <a:lnTo>
                  <a:pt x="477551" y="1122106"/>
                </a:lnTo>
                <a:lnTo>
                  <a:pt x="520414" y="1122106"/>
                </a:lnTo>
                <a:lnTo>
                  <a:pt x="520414" y="1067970"/>
                </a:lnTo>
                <a:lnTo>
                  <a:pt x="547091" y="1067970"/>
                </a:lnTo>
                <a:cubicBezTo>
                  <a:pt x="559221" y="1067970"/>
                  <a:pt x="569360" y="1066296"/>
                  <a:pt x="577508" y="1062947"/>
                </a:cubicBezTo>
                <a:cubicBezTo>
                  <a:pt x="585656" y="1059598"/>
                  <a:pt x="593042" y="1054650"/>
                  <a:pt x="599665" y="1048101"/>
                </a:cubicBezTo>
                <a:cubicBezTo>
                  <a:pt x="604501" y="1043265"/>
                  <a:pt x="608222" y="1037293"/>
                  <a:pt x="610827" y="1030186"/>
                </a:cubicBezTo>
                <a:cubicBezTo>
                  <a:pt x="613431" y="1023080"/>
                  <a:pt x="614733" y="1015806"/>
                  <a:pt x="614733" y="1008364"/>
                </a:cubicBezTo>
                <a:cubicBezTo>
                  <a:pt x="614733" y="998765"/>
                  <a:pt x="612966" y="990542"/>
                  <a:pt x="609432" y="983696"/>
                </a:cubicBezTo>
                <a:cubicBezTo>
                  <a:pt x="605897" y="976850"/>
                  <a:pt x="600781" y="971232"/>
                  <a:pt x="594084" y="966841"/>
                </a:cubicBezTo>
                <a:cubicBezTo>
                  <a:pt x="588503" y="963195"/>
                  <a:pt x="582084" y="960460"/>
                  <a:pt x="574829" y="958637"/>
                </a:cubicBezTo>
                <a:cubicBezTo>
                  <a:pt x="567574" y="956814"/>
                  <a:pt x="558663" y="955902"/>
                  <a:pt x="548096" y="955902"/>
                </a:cubicBezTo>
                <a:close/>
                <a:moveTo>
                  <a:pt x="1665944" y="948424"/>
                </a:moveTo>
                <a:lnTo>
                  <a:pt x="1665944" y="1122106"/>
                </a:lnTo>
                <a:lnTo>
                  <a:pt x="1706239" y="1122106"/>
                </a:lnTo>
                <a:lnTo>
                  <a:pt x="1706239" y="948424"/>
                </a:lnTo>
                <a:close/>
                <a:moveTo>
                  <a:pt x="2527659" y="825938"/>
                </a:moveTo>
                <a:lnTo>
                  <a:pt x="2527659" y="855406"/>
                </a:lnTo>
                <a:lnTo>
                  <a:pt x="2572754" y="855406"/>
                </a:lnTo>
                <a:lnTo>
                  <a:pt x="2572754" y="825938"/>
                </a:lnTo>
                <a:close/>
                <a:moveTo>
                  <a:pt x="1379896" y="796582"/>
                </a:moveTo>
                <a:lnTo>
                  <a:pt x="1379896" y="822618"/>
                </a:lnTo>
                <a:cubicBezTo>
                  <a:pt x="1376771" y="825288"/>
                  <a:pt x="1373143" y="827440"/>
                  <a:pt x="1369013" y="829071"/>
                </a:cubicBezTo>
                <a:cubicBezTo>
                  <a:pt x="1364883" y="830703"/>
                  <a:pt x="1360809" y="831519"/>
                  <a:pt x="1356791" y="831519"/>
                </a:cubicBezTo>
                <a:cubicBezTo>
                  <a:pt x="1351731" y="831519"/>
                  <a:pt x="1348010" y="831167"/>
                  <a:pt x="1345628" y="830462"/>
                </a:cubicBezTo>
                <a:cubicBezTo>
                  <a:pt x="1343247" y="829758"/>
                  <a:pt x="1341201" y="828664"/>
                  <a:pt x="1339489" y="827180"/>
                </a:cubicBezTo>
                <a:cubicBezTo>
                  <a:pt x="1337703" y="825696"/>
                  <a:pt x="1336587" y="824139"/>
                  <a:pt x="1336141" y="822507"/>
                </a:cubicBezTo>
                <a:cubicBezTo>
                  <a:pt x="1335694" y="820875"/>
                  <a:pt x="1335471" y="818761"/>
                  <a:pt x="1335471" y="816164"/>
                </a:cubicBezTo>
                <a:cubicBezTo>
                  <a:pt x="1335471" y="812233"/>
                  <a:pt x="1336531" y="809062"/>
                  <a:pt x="1338653" y="806651"/>
                </a:cubicBezTo>
                <a:cubicBezTo>
                  <a:pt x="1340773" y="804240"/>
                  <a:pt x="1343843" y="802405"/>
                  <a:pt x="1347861" y="801144"/>
                </a:cubicBezTo>
                <a:cubicBezTo>
                  <a:pt x="1351135" y="800105"/>
                  <a:pt x="1355935" y="799196"/>
                  <a:pt x="1362260" y="798418"/>
                </a:cubicBezTo>
                <a:cubicBezTo>
                  <a:pt x="1368585" y="797639"/>
                  <a:pt x="1374464" y="797027"/>
                  <a:pt x="1379896" y="796582"/>
                </a:cubicBezTo>
                <a:close/>
                <a:moveTo>
                  <a:pt x="354322" y="765440"/>
                </a:moveTo>
                <a:lnTo>
                  <a:pt x="354322" y="797587"/>
                </a:lnTo>
                <a:lnTo>
                  <a:pt x="439489" y="797587"/>
                </a:lnTo>
                <a:lnTo>
                  <a:pt x="439489" y="765440"/>
                </a:lnTo>
                <a:close/>
                <a:moveTo>
                  <a:pt x="1634804" y="755952"/>
                </a:moveTo>
                <a:cubicBezTo>
                  <a:pt x="1637477" y="755952"/>
                  <a:pt x="1640484" y="756231"/>
                  <a:pt x="1643825" y="756789"/>
                </a:cubicBezTo>
                <a:cubicBezTo>
                  <a:pt x="1647165" y="757347"/>
                  <a:pt x="1649987" y="758110"/>
                  <a:pt x="1652289" y="759077"/>
                </a:cubicBezTo>
                <a:lnTo>
                  <a:pt x="1652289" y="815892"/>
                </a:lnTo>
                <a:cubicBezTo>
                  <a:pt x="1649096" y="817976"/>
                  <a:pt x="1645569" y="819650"/>
                  <a:pt x="1641709" y="820915"/>
                </a:cubicBezTo>
                <a:cubicBezTo>
                  <a:pt x="1637848" y="822180"/>
                  <a:pt x="1633913" y="822813"/>
                  <a:pt x="1629903" y="822813"/>
                </a:cubicBezTo>
                <a:cubicBezTo>
                  <a:pt x="1621068" y="822813"/>
                  <a:pt x="1614405" y="820432"/>
                  <a:pt x="1609913" y="815669"/>
                </a:cubicBezTo>
                <a:cubicBezTo>
                  <a:pt x="1605421" y="810907"/>
                  <a:pt x="1603176" y="802498"/>
                  <a:pt x="1603176" y="790443"/>
                </a:cubicBezTo>
                <a:cubicBezTo>
                  <a:pt x="1603176" y="779578"/>
                  <a:pt x="1605811" y="771114"/>
                  <a:pt x="1611082" y="765049"/>
                </a:cubicBezTo>
                <a:cubicBezTo>
                  <a:pt x="1616354" y="758984"/>
                  <a:pt x="1624261" y="755952"/>
                  <a:pt x="1634804" y="755952"/>
                </a:cubicBezTo>
                <a:close/>
                <a:moveTo>
                  <a:pt x="2210543" y="751264"/>
                </a:moveTo>
                <a:cubicBezTo>
                  <a:pt x="2218878" y="751264"/>
                  <a:pt x="2225017" y="753385"/>
                  <a:pt x="2228961" y="757626"/>
                </a:cubicBezTo>
                <a:cubicBezTo>
                  <a:pt x="2232905" y="761868"/>
                  <a:pt x="2234988" y="768193"/>
                  <a:pt x="2235211" y="776602"/>
                </a:cubicBezTo>
                <a:lnTo>
                  <a:pt x="2183084" y="776602"/>
                </a:lnTo>
                <a:cubicBezTo>
                  <a:pt x="2183680" y="767746"/>
                  <a:pt x="2186470" y="761310"/>
                  <a:pt x="2191456" y="757291"/>
                </a:cubicBezTo>
                <a:cubicBezTo>
                  <a:pt x="2196442" y="753273"/>
                  <a:pt x="2202804" y="751264"/>
                  <a:pt x="2210543" y="751264"/>
                </a:cubicBezTo>
                <a:close/>
                <a:moveTo>
                  <a:pt x="1791443" y="751264"/>
                </a:moveTo>
                <a:cubicBezTo>
                  <a:pt x="1799778" y="751264"/>
                  <a:pt x="1805917" y="753385"/>
                  <a:pt x="1809861" y="757626"/>
                </a:cubicBezTo>
                <a:cubicBezTo>
                  <a:pt x="1813805" y="761868"/>
                  <a:pt x="1815888" y="768193"/>
                  <a:pt x="1816111" y="776602"/>
                </a:cubicBezTo>
                <a:lnTo>
                  <a:pt x="1763984" y="776602"/>
                </a:lnTo>
                <a:cubicBezTo>
                  <a:pt x="1764580" y="767746"/>
                  <a:pt x="1767370" y="761310"/>
                  <a:pt x="1772356" y="757291"/>
                </a:cubicBezTo>
                <a:cubicBezTo>
                  <a:pt x="1777342" y="753273"/>
                  <a:pt x="1783704" y="751264"/>
                  <a:pt x="1791443" y="751264"/>
                </a:cubicBezTo>
                <a:close/>
                <a:moveTo>
                  <a:pt x="915143" y="751264"/>
                </a:moveTo>
                <a:cubicBezTo>
                  <a:pt x="923478" y="751264"/>
                  <a:pt x="929617" y="753385"/>
                  <a:pt x="933561" y="757626"/>
                </a:cubicBezTo>
                <a:cubicBezTo>
                  <a:pt x="937505" y="761868"/>
                  <a:pt x="939588" y="768193"/>
                  <a:pt x="939812" y="776602"/>
                </a:cubicBezTo>
                <a:lnTo>
                  <a:pt x="887685" y="776602"/>
                </a:lnTo>
                <a:cubicBezTo>
                  <a:pt x="888280" y="767746"/>
                  <a:pt x="891070" y="761310"/>
                  <a:pt x="896056" y="757291"/>
                </a:cubicBezTo>
                <a:cubicBezTo>
                  <a:pt x="901042" y="753273"/>
                  <a:pt x="907404" y="751264"/>
                  <a:pt x="915143" y="751264"/>
                </a:cubicBezTo>
                <a:close/>
                <a:moveTo>
                  <a:pt x="686543" y="751264"/>
                </a:moveTo>
                <a:cubicBezTo>
                  <a:pt x="694878" y="751264"/>
                  <a:pt x="701017" y="753385"/>
                  <a:pt x="704961" y="757626"/>
                </a:cubicBezTo>
                <a:cubicBezTo>
                  <a:pt x="708905" y="761868"/>
                  <a:pt x="710988" y="768193"/>
                  <a:pt x="711212" y="776602"/>
                </a:cubicBezTo>
                <a:lnTo>
                  <a:pt x="659084" y="776602"/>
                </a:lnTo>
                <a:cubicBezTo>
                  <a:pt x="659680" y="767746"/>
                  <a:pt x="662470" y="761310"/>
                  <a:pt x="667456" y="757291"/>
                </a:cubicBezTo>
                <a:cubicBezTo>
                  <a:pt x="672442" y="753273"/>
                  <a:pt x="678804" y="751264"/>
                  <a:pt x="686543" y="751264"/>
                </a:cubicBezTo>
                <a:close/>
                <a:moveTo>
                  <a:pt x="1966412" y="729609"/>
                </a:moveTo>
                <a:cubicBezTo>
                  <a:pt x="1960917" y="729609"/>
                  <a:pt x="1954902" y="730856"/>
                  <a:pt x="1948368" y="733349"/>
                </a:cubicBezTo>
                <a:cubicBezTo>
                  <a:pt x="1941834" y="735841"/>
                  <a:pt x="1934150" y="740883"/>
                  <a:pt x="1925314" y="748473"/>
                </a:cubicBezTo>
                <a:lnTo>
                  <a:pt x="1925314" y="730056"/>
                </a:lnTo>
                <a:lnTo>
                  <a:pt x="1885019" y="730056"/>
                </a:lnTo>
                <a:lnTo>
                  <a:pt x="1885019" y="855406"/>
                </a:lnTo>
                <a:lnTo>
                  <a:pt x="1925314" y="855406"/>
                </a:lnTo>
                <a:lnTo>
                  <a:pt x="1925314" y="771467"/>
                </a:lnTo>
                <a:cubicBezTo>
                  <a:pt x="1930363" y="769681"/>
                  <a:pt x="1935077" y="768416"/>
                  <a:pt x="1939459" y="767672"/>
                </a:cubicBezTo>
                <a:cubicBezTo>
                  <a:pt x="1943840" y="766928"/>
                  <a:pt x="1948889" y="766556"/>
                  <a:pt x="1954606" y="766556"/>
                </a:cubicBezTo>
                <a:cubicBezTo>
                  <a:pt x="1957130" y="766556"/>
                  <a:pt x="1960286" y="766705"/>
                  <a:pt x="1964073" y="767002"/>
                </a:cubicBezTo>
                <a:cubicBezTo>
                  <a:pt x="1967860" y="767300"/>
                  <a:pt x="1970607" y="767746"/>
                  <a:pt x="1972315" y="768342"/>
                </a:cubicBezTo>
                <a:lnTo>
                  <a:pt x="1975878" y="768342"/>
                </a:lnTo>
                <a:lnTo>
                  <a:pt x="1975878" y="730056"/>
                </a:lnTo>
                <a:cubicBezTo>
                  <a:pt x="1974542" y="729907"/>
                  <a:pt x="1972983" y="729795"/>
                  <a:pt x="1971201" y="729721"/>
                </a:cubicBezTo>
                <a:cubicBezTo>
                  <a:pt x="1969418" y="729646"/>
                  <a:pt x="1967822" y="729609"/>
                  <a:pt x="1966412" y="729609"/>
                </a:cubicBezTo>
                <a:close/>
                <a:moveTo>
                  <a:pt x="1537787" y="729609"/>
                </a:moveTo>
                <a:cubicBezTo>
                  <a:pt x="1532292" y="729609"/>
                  <a:pt x="1526277" y="730856"/>
                  <a:pt x="1519743" y="733349"/>
                </a:cubicBezTo>
                <a:cubicBezTo>
                  <a:pt x="1513210" y="735841"/>
                  <a:pt x="1505525" y="740883"/>
                  <a:pt x="1496689" y="748473"/>
                </a:cubicBezTo>
                <a:lnTo>
                  <a:pt x="1496689" y="730056"/>
                </a:lnTo>
                <a:lnTo>
                  <a:pt x="1456394" y="730056"/>
                </a:lnTo>
                <a:lnTo>
                  <a:pt x="1456394" y="855406"/>
                </a:lnTo>
                <a:lnTo>
                  <a:pt x="1496689" y="855406"/>
                </a:lnTo>
                <a:lnTo>
                  <a:pt x="1496689" y="771467"/>
                </a:lnTo>
                <a:cubicBezTo>
                  <a:pt x="1501737" y="769681"/>
                  <a:pt x="1506453" y="768416"/>
                  <a:pt x="1510834" y="767672"/>
                </a:cubicBezTo>
                <a:cubicBezTo>
                  <a:pt x="1515215" y="766928"/>
                  <a:pt x="1520264" y="766556"/>
                  <a:pt x="1525981" y="766556"/>
                </a:cubicBezTo>
                <a:cubicBezTo>
                  <a:pt x="1528505" y="766556"/>
                  <a:pt x="1531661" y="766705"/>
                  <a:pt x="1535448" y="767002"/>
                </a:cubicBezTo>
                <a:cubicBezTo>
                  <a:pt x="1539235" y="767300"/>
                  <a:pt x="1541982" y="767746"/>
                  <a:pt x="1543690" y="768342"/>
                </a:cubicBezTo>
                <a:lnTo>
                  <a:pt x="1547254" y="768342"/>
                </a:lnTo>
                <a:lnTo>
                  <a:pt x="1547254" y="730056"/>
                </a:lnTo>
                <a:cubicBezTo>
                  <a:pt x="1545918" y="729907"/>
                  <a:pt x="1544358" y="729795"/>
                  <a:pt x="1542576" y="729721"/>
                </a:cubicBezTo>
                <a:cubicBezTo>
                  <a:pt x="1540794" y="729646"/>
                  <a:pt x="1539197" y="729609"/>
                  <a:pt x="1537787" y="729609"/>
                </a:cubicBezTo>
                <a:close/>
                <a:moveTo>
                  <a:pt x="2360264" y="726595"/>
                </a:moveTo>
                <a:cubicBezTo>
                  <a:pt x="2340470" y="726595"/>
                  <a:pt x="2324862" y="730595"/>
                  <a:pt x="2313439" y="738595"/>
                </a:cubicBezTo>
                <a:cubicBezTo>
                  <a:pt x="2302017" y="746594"/>
                  <a:pt x="2296305" y="756622"/>
                  <a:pt x="2296305" y="768677"/>
                </a:cubicBezTo>
                <a:cubicBezTo>
                  <a:pt x="2296305" y="778053"/>
                  <a:pt x="2299059" y="785885"/>
                  <a:pt x="2304565" y="792173"/>
                </a:cubicBezTo>
                <a:cubicBezTo>
                  <a:pt x="2310072" y="798461"/>
                  <a:pt x="2318518" y="803093"/>
                  <a:pt x="2329903" y="806070"/>
                </a:cubicBezTo>
                <a:cubicBezTo>
                  <a:pt x="2334070" y="807186"/>
                  <a:pt x="2338703" y="808135"/>
                  <a:pt x="2343800" y="808916"/>
                </a:cubicBezTo>
                <a:cubicBezTo>
                  <a:pt x="2348897" y="809697"/>
                  <a:pt x="2352934" y="810423"/>
                  <a:pt x="2355911" y="811093"/>
                </a:cubicBezTo>
                <a:cubicBezTo>
                  <a:pt x="2362162" y="812358"/>
                  <a:pt x="2366403" y="813679"/>
                  <a:pt x="2368636" y="815055"/>
                </a:cubicBezTo>
                <a:cubicBezTo>
                  <a:pt x="2370868" y="816432"/>
                  <a:pt x="2371984" y="818646"/>
                  <a:pt x="2371984" y="821697"/>
                </a:cubicBezTo>
                <a:cubicBezTo>
                  <a:pt x="2371984" y="825120"/>
                  <a:pt x="2370087" y="827706"/>
                  <a:pt x="2366292" y="829454"/>
                </a:cubicBezTo>
                <a:cubicBezTo>
                  <a:pt x="2362497" y="831203"/>
                  <a:pt x="2356655" y="832077"/>
                  <a:pt x="2348767" y="832077"/>
                </a:cubicBezTo>
                <a:cubicBezTo>
                  <a:pt x="2342740" y="832077"/>
                  <a:pt x="2337084" y="831463"/>
                  <a:pt x="2331801" y="830236"/>
                </a:cubicBezTo>
                <a:cubicBezTo>
                  <a:pt x="2326517" y="829008"/>
                  <a:pt x="2321792" y="827538"/>
                  <a:pt x="2317625" y="825827"/>
                </a:cubicBezTo>
                <a:cubicBezTo>
                  <a:pt x="2312788" y="823892"/>
                  <a:pt x="2309049" y="822087"/>
                  <a:pt x="2306407" y="820413"/>
                </a:cubicBezTo>
                <a:cubicBezTo>
                  <a:pt x="2303765" y="818739"/>
                  <a:pt x="2301440" y="817195"/>
                  <a:pt x="2299431" y="815781"/>
                </a:cubicBezTo>
                <a:lnTo>
                  <a:pt x="2295747" y="815781"/>
                </a:lnTo>
                <a:lnTo>
                  <a:pt x="2295747" y="848821"/>
                </a:lnTo>
                <a:cubicBezTo>
                  <a:pt x="2301254" y="851351"/>
                  <a:pt x="2308546" y="853657"/>
                  <a:pt x="2317625" y="855741"/>
                </a:cubicBezTo>
                <a:cubicBezTo>
                  <a:pt x="2326703" y="857825"/>
                  <a:pt x="2336824" y="858866"/>
                  <a:pt x="2347986" y="858866"/>
                </a:cubicBezTo>
                <a:cubicBezTo>
                  <a:pt x="2368152" y="858866"/>
                  <a:pt x="2384039" y="854904"/>
                  <a:pt x="2395648" y="846979"/>
                </a:cubicBezTo>
                <a:cubicBezTo>
                  <a:pt x="2407257" y="839054"/>
                  <a:pt x="2413061" y="828617"/>
                  <a:pt x="2413061" y="815669"/>
                </a:cubicBezTo>
                <a:cubicBezTo>
                  <a:pt x="2413061" y="806814"/>
                  <a:pt x="2410531" y="799428"/>
                  <a:pt x="2405471" y="793512"/>
                </a:cubicBezTo>
                <a:cubicBezTo>
                  <a:pt x="2400411" y="787596"/>
                  <a:pt x="2392597" y="783262"/>
                  <a:pt x="2382030" y="780508"/>
                </a:cubicBezTo>
                <a:cubicBezTo>
                  <a:pt x="2377268" y="779318"/>
                  <a:pt x="2372524" y="778332"/>
                  <a:pt x="2367799" y="777551"/>
                </a:cubicBezTo>
                <a:cubicBezTo>
                  <a:pt x="2363073" y="776769"/>
                  <a:pt x="2358664" y="775969"/>
                  <a:pt x="2354572" y="775151"/>
                </a:cubicBezTo>
                <a:cubicBezTo>
                  <a:pt x="2347130" y="773588"/>
                  <a:pt x="2342405" y="772025"/>
                  <a:pt x="2340396" y="770463"/>
                </a:cubicBezTo>
                <a:cubicBezTo>
                  <a:pt x="2338387" y="768900"/>
                  <a:pt x="2337382" y="766630"/>
                  <a:pt x="2337382" y="763654"/>
                </a:cubicBezTo>
                <a:cubicBezTo>
                  <a:pt x="2337382" y="760379"/>
                  <a:pt x="2339596" y="757849"/>
                  <a:pt x="2344023" y="756063"/>
                </a:cubicBezTo>
                <a:cubicBezTo>
                  <a:pt x="2348451" y="754278"/>
                  <a:pt x="2353902" y="753385"/>
                  <a:pt x="2360376" y="753385"/>
                </a:cubicBezTo>
                <a:cubicBezTo>
                  <a:pt x="2368189" y="753385"/>
                  <a:pt x="2375910" y="754668"/>
                  <a:pt x="2383537" y="757235"/>
                </a:cubicBezTo>
                <a:cubicBezTo>
                  <a:pt x="2391165" y="759803"/>
                  <a:pt x="2397955" y="763133"/>
                  <a:pt x="2403908" y="767226"/>
                </a:cubicBezTo>
                <a:lnTo>
                  <a:pt x="2407368" y="767226"/>
                </a:lnTo>
                <a:lnTo>
                  <a:pt x="2407368" y="735525"/>
                </a:lnTo>
                <a:cubicBezTo>
                  <a:pt x="2402531" y="733367"/>
                  <a:pt x="2395815" y="731339"/>
                  <a:pt x="2387221" y="729442"/>
                </a:cubicBezTo>
                <a:cubicBezTo>
                  <a:pt x="2378626" y="727544"/>
                  <a:pt x="2369640" y="726595"/>
                  <a:pt x="2360264" y="726595"/>
                </a:cubicBezTo>
                <a:close/>
                <a:moveTo>
                  <a:pt x="1618510" y="726595"/>
                </a:moveTo>
                <a:cubicBezTo>
                  <a:pt x="1611003" y="726595"/>
                  <a:pt x="1603664" y="728047"/>
                  <a:pt x="1596492" y="730949"/>
                </a:cubicBezTo>
                <a:cubicBezTo>
                  <a:pt x="1589319" y="733851"/>
                  <a:pt x="1583280" y="737906"/>
                  <a:pt x="1578375" y="743115"/>
                </a:cubicBezTo>
                <a:cubicBezTo>
                  <a:pt x="1573099" y="748696"/>
                  <a:pt x="1569011" y="755245"/>
                  <a:pt x="1566112" y="762761"/>
                </a:cubicBezTo>
                <a:cubicBezTo>
                  <a:pt x="1563213" y="770277"/>
                  <a:pt x="1561764" y="779206"/>
                  <a:pt x="1561764" y="789550"/>
                </a:cubicBezTo>
                <a:cubicBezTo>
                  <a:pt x="1561764" y="811130"/>
                  <a:pt x="1566521" y="827203"/>
                  <a:pt x="1576034" y="837770"/>
                </a:cubicBezTo>
                <a:cubicBezTo>
                  <a:pt x="1585548" y="848337"/>
                  <a:pt x="1599074" y="853620"/>
                  <a:pt x="1616614" y="853620"/>
                </a:cubicBezTo>
                <a:cubicBezTo>
                  <a:pt x="1623824" y="853620"/>
                  <a:pt x="1630364" y="852467"/>
                  <a:pt x="1636236" y="850160"/>
                </a:cubicBezTo>
                <a:cubicBezTo>
                  <a:pt x="1642107" y="847853"/>
                  <a:pt x="1647458" y="844728"/>
                  <a:pt x="1652289" y="840784"/>
                </a:cubicBezTo>
                <a:lnTo>
                  <a:pt x="1652289" y="843128"/>
                </a:lnTo>
                <a:cubicBezTo>
                  <a:pt x="1652289" y="848337"/>
                  <a:pt x="1651769" y="852802"/>
                  <a:pt x="1650729" y="856522"/>
                </a:cubicBezTo>
                <a:cubicBezTo>
                  <a:pt x="1649689" y="860243"/>
                  <a:pt x="1648016" y="863294"/>
                  <a:pt x="1645712" y="865675"/>
                </a:cubicBezTo>
                <a:cubicBezTo>
                  <a:pt x="1643261" y="868205"/>
                  <a:pt x="1639713" y="870159"/>
                  <a:pt x="1635069" y="871535"/>
                </a:cubicBezTo>
                <a:cubicBezTo>
                  <a:pt x="1630424" y="872912"/>
                  <a:pt x="1624387" y="873600"/>
                  <a:pt x="1616956" y="873600"/>
                </a:cubicBezTo>
                <a:cubicBezTo>
                  <a:pt x="1611383" y="873600"/>
                  <a:pt x="1605067" y="872800"/>
                  <a:pt x="1598008" y="871201"/>
                </a:cubicBezTo>
                <a:cubicBezTo>
                  <a:pt x="1590949" y="869601"/>
                  <a:pt x="1584967" y="867833"/>
                  <a:pt x="1580063" y="865899"/>
                </a:cubicBezTo>
                <a:lnTo>
                  <a:pt x="1575159" y="865899"/>
                </a:lnTo>
                <a:lnTo>
                  <a:pt x="1575159" y="897264"/>
                </a:lnTo>
                <a:cubicBezTo>
                  <a:pt x="1581335" y="898752"/>
                  <a:pt x="1588646" y="900017"/>
                  <a:pt x="1597092" y="901059"/>
                </a:cubicBezTo>
                <a:cubicBezTo>
                  <a:pt x="1605538" y="902101"/>
                  <a:pt x="1614114" y="902622"/>
                  <a:pt x="1622821" y="902622"/>
                </a:cubicBezTo>
                <a:cubicBezTo>
                  <a:pt x="1633537" y="902622"/>
                  <a:pt x="1643155" y="901599"/>
                  <a:pt x="1651675" y="899552"/>
                </a:cubicBezTo>
                <a:cubicBezTo>
                  <a:pt x="1660195" y="897506"/>
                  <a:pt x="1667469" y="894176"/>
                  <a:pt x="1673497" y="889562"/>
                </a:cubicBezTo>
                <a:cubicBezTo>
                  <a:pt x="1679524" y="885023"/>
                  <a:pt x="1684212" y="878735"/>
                  <a:pt x="1687561" y="870698"/>
                </a:cubicBezTo>
                <a:cubicBezTo>
                  <a:pt x="1690910" y="862662"/>
                  <a:pt x="1692584" y="852765"/>
                  <a:pt x="1692584" y="841007"/>
                </a:cubicBezTo>
                <a:lnTo>
                  <a:pt x="1692584" y="730056"/>
                </a:lnTo>
                <a:lnTo>
                  <a:pt x="1653520" y="730056"/>
                </a:lnTo>
                <a:lnTo>
                  <a:pt x="1652065" y="735637"/>
                </a:lnTo>
                <a:cubicBezTo>
                  <a:pt x="1647532" y="732809"/>
                  <a:pt x="1642497" y="730595"/>
                  <a:pt x="1636960" y="728995"/>
                </a:cubicBezTo>
                <a:cubicBezTo>
                  <a:pt x="1631423" y="727395"/>
                  <a:pt x="1625273" y="726595"/>
                  <a:pt x="1618510" y="726595"/>
                </a:cubicBezTo>
                <a:close/>
                <a:moveTo>
                  <a:pt x="1072789" y="726595"/>
                </a:moveTo>
                <a:cubicBezTo>
                  <a:pt x="1063265" y="726595"/>
                  <a:pt x="1054075" y="727823"/>
                  <a:pt x="1045219" y="730279"/>
                </a:cubicBezTo>
                <a:cubicBezTo>
                  <a:pt x="1036364" y="732735"/>
                  <a:pt x="1028550" y="736604"/>
                  <a:pt x="1021778" y="741888"/>
                </a:cubicBezTo>
                <a:cubicBezTo>
                  <a:pt x="1014784" y="747469"/>
                  <a:pt x="1009333" y="754501"/>
                  <a:pt x="1005426" y="762984"/>
                </a:cubicBezTo>
                <a:cubicBezTo>
                  <a:pt x="1001519" y="771467"/>
                  <a:pt x="999566" y="781550"/>
                  <a:pt x="999566" y="793233"/>
                </a:cubicBezTo>
                <a:cubicBezTo>
                  <a:pt x="999566" y="804321"/>
                  <a:pt x="1001389" y="813995"/>
                  <a:pt x="1005035" y="822255"/>
                </a:cubicBezTo>
                <a:cubicBezTo>
                  <a:pt x="1008682" y="830515"/>
                  <a:pt x="1013816" y="837361"/>
                  <a:pt x="1020439" y="842793"/>
                </a:cubicBezTo>
                <a:cubicBezTo>
                  <a:pt x="1027136" y="848225"/>
                  <a:pt x="1035006" y="852244"/>
                  <a:pt x="1044047" y="854848"/>
                </a:cubicBezTo>
                <a:cubicBezTo>
                  <a:pt x="1053088" y="857453"/>
                  <a:pt x="1063078" y="858755"/>
                  <a:pt x="1074017" y="858755"/>
                </a:cubicBezTo>
                <a:cubicBezTo>
                  <a:pt x="1082352" y="858755"/>
                  <a:pt x="1089961" y="857880"/>
                  <a:pt x="1096844" y="856132"/>
                </a:cubicBezTo>
                <a:cubicBezTo>
                  <a:pt x="1103727" y="854383"/>
                  <a:pt x="1110331" y="852020"/>
                  <a:pt x="1116656" y="849044"/>
                </a:cubicBezTo>
                <a:lnTo>
                  <a:pt x="1116656" y="814776"/>
                </a:lnTo>
                <a:lnTo>
                  <a:pt x="1110972" y="814776"/>
                </a:lnTo>
                <a:cubicBezTo>
                  <a:pt x="1109338" y="816339"/>
                  <a:pt x="1107554" y="817939"/>
                  <a:pt x="1105622" y="819576"/>
                </a:cubicBezTo>
                <a:cubicBezTo>
                  <a:pt x="1103691" y="821213"/>
                  <a:pt x="1101462" y="822776"/>
                  <a:pt x="1098935" y="824264"/>
                </a:cubicBezTo>
                <a:cubicBezTo>
                  <a:pt x="1096259" y="825827"/>
                  <a:pt x="1092897" y="827185"/>
                  <a:pt x="1088848" y="828338"/>
                </a:cubicBezTo>
                <a:cubicBezTo>
                  <a:pt x="1084799" y="829492"/>
                  <a:pt x="1080248" y="830068"/>
                  <a:pt x="1075195" y="830068"/>
                </a:cubicBezTo>
                <a:cubicBezTo>
                  <a:pt x="1064346" y="830068"/>
                  <a:pt x="1055968" y="826943"/>
                  <a:pt x="1050061" y="820692"/>
                </a:cubicBezTo>
                <a:cubicBezTo>
                  <a:pt x="1044154" y="814441"/>
                  <a:pt x="1041201" y="805288"/>
                  <a:pt x="1041201" y="793233"/>
                </a:cubicBezTo>
                <a:cubicBezTo>
                  <a:pt x="1041201" y="781550"/>
                  <a:pt x="1044080" y="772304"/>
                  <a:pt x="1049838" y="765495"/>
                </a:cubicBezTo>
                <a:cubicBezTo>
                  <a:pt x="1055597" y="758687"/>
                  <a:pt x="1063826" y="755282"/>
                  <a:pt x="1074526" y="755282"/>
                </a:cubicBezTo>
                <a:cubicBezTo>
                  <a:pt x="1079356" y="755282"/>
                  <a:pt x="1083592" y="755822"/>
                  <a:pt x="1087232" y="756901"/>
                </a:cubicBezTo>
                <a:cubicBezTo>
                  <a:pt x="1090872" y="757980"/>
                  <a:pt x="1094216" y="759338"/>
                  <a:pt x="1097262" y="760975"/>
                </a:cubicBezTo>
                <a:cubicBezTo>
                  <a:pt x="1100457" y="762686"/>
                  <a:pt x="1103151" y="764435"/>
                  <a:pt x="1105343" y="766221"/>
                </a:cubicBezTo>
                <a:cubicBezTo>
                  <a:pt x="1107536" y="768007"/>
                  <a:pt x="1109412" y="769570"/>
                  <a:pt x="1110972" y="770909"/>
                </a:cubicBezTo>
                <a:lnTo>
                  <a:pt x="1116656" y="770909"/>
                </a:lnTo>
                <a:lnTo>
                  <a:pt x="1116656" y="736641"/>
                </a:lnTo>
                <a:cubicBezTo>
                  <a:pt x="1110406" y="733665"/>
                  <a:pt x="1103671" y="731246"/>
                  <a:pt x="1096453" y="729386"/>
                </a:cubicBezTo>
                <a:cubicBezTo>
                  <a:pt x="1089235" y="727526"/>
                  <a:pt x="1081347" y="726595"/>
                  <a:pt x="1072789" y="726595"/>
                </a:cubicBezTo>
                <a:close/>
                <a:moveTo>
                  <a:pt x="1355005" y="726484"/>
                </a:moveTo>
                <a:cubicBezTo>
                  <a:pt x="1345405" y="726484"/>
                  <a:pt x="1335825" y="727247"/>
                  <a:pt x="1326262" y="728772"/>
                </a:cubicBezTo>
                <a:cubicBezTo>
                  <a:pt x="1316700" y="730298"/>
                  <a:pt x="1309798" y="731618"/>
                  <a:pt x="1305557" y="732735"/>
                </a:cubicBezTo>
                <a:lnTo>
                  <a:pt x="1305557" y="762984"/>
                </a:lnTo>
                <a:lnTo>
                  <a:pt x="1309240" y="762984"/>
                </a:lnTo>
                <a:cubicBezTo>
                  <a:pt x="1312514" y="761719"/>
                  <a:pt x="1317909" y="759914"/>
                  <a:pt x="1325425" y="757570"/>
                </a:cubicBezTo>
                <a:cubicBezTo>
                  <a:pt x="1332941" y="755226"/>
                  <a:pt x="1340010" y="754054"/>
                  <a:pt x="1346633" y="754054"/>
                </a:cubicBezTo>
                <a:cubicBezTo>
                  <a:pt x="1357646" y="754054"/>
                  <a:pt x="1365981" y="755375"/>
                  <a:pt x="1371636" y="758017"/>
                </a:cubicBezTo>
                <a:cubicBezTo>
                  <a:pt x="1377292" y="760659"/>
                  <a:pt x="1380120" y="765440"/>
                  <a:pt x="1380120" y="772360"/>
                </a:cubicBezTo>
                <a:lnTo>
                  <a:pt x="1380120" y="773030"/>
                </a:lnTo>
                <a:cubicBezTo>
                  <a:pt x="1368288" y="773700"/>
                  <a:pt x="1356865" y="774741"/>
                  <a:pt x="1345852" y="776155"/>
                </a:cubicBezTo>
                <a:cubicBezTo>
                  <a:pt x="1334839" y="777569"/>
                  <a:pt x="1325611" y="779950"/>
                  <a:pt x="1318170" y="783299"/>
                </a:cubicBezTo>
                <a:cubicBezTo>
                  <a:pt x="1310654" y="786648"/>
                  <a:pt x="1304849" y="791224"/>
                  <a:pt x="1300757" y="797028"/>
                </a:cubicBezTo>
                <a:cubicBezTo>
                  <a:pt x="1296664" y="802833"/>
                  <a:pt x="1294617" y="810311"/>
                  <a:pt x="1294617" y="819464"/>
                </a:cubicBezTo>
                <a:cubicBezTo>
                  <a:pt x="1294617" y="830924"/>
                  <a:pt x="1298636" y="840337"/>
                  <a:pt x="1306673" y="847704"/>
                </a:cubicBezTo>
                <a:cubicBezTo>
                  <a:pt x="1314709" y="855071"/>
                  <a:pt x="1324681" y="858755"/>
                  <a:pt x="1336587" y="858755"/>
                </a:cubicBezTo>
                <a:cubicBezTo>
                  <a:pt x="1341647" y="858755"/>
                  <a:pt x="1346298" y="858327"/>
                  <a:pt x="1350540" y="857471"/>
                </a:cubicBezTo>
                <a:cubicBezTo>
                  <a:pt x="1354782" y="856615"/>
                  <a:pt x="1358874" y="855295"/>
                  <a:pt x="1362818" y="853509"/>
                </a:cubicBezTo>
                <a:cubicBezTo>
                  <a:pt x="1365646" y="852169"/>
                  <a:pt x="1368660" y="850346"/>
                  <a:pt x="1371860" y="848039"/>
                </a:cubicBezTo>
                <a:cubicBezTo>
                  <a:pt x="1375059" y="845732"/>
                  <a:pt x="1377738" y="843760"/>
                  <a:pt x="1379896" y="842123"/>
                </a:cubicBezTo>
                <a:lnTo>
                  <a:pt x="1379896" y="855406"/>
                </a:lnTo>
                <a:lnTo>
                  <a:pt x="1419745" y="855406"/>
                </a:lnTo>
                <a:lnTo>
                  <a:pt x="1419745" y="770128"/>
                </a:lnTo>
                <a:cubicBezTo>
                  <a:pt x="1419745" y="755096"/>
                  <a:pt x="1414666" y="744064"/>
                  <a:pt x="1404509" y="737032"/>
                </a:cubicBezTo>
                <a:cubicBezTo>
                  <a:pt x="1394351" y="730000"/>
                  <a:pt x="1377850" y="726484"/>
                  <a:pt x="1355005" y="726484"/>
                </a:cubicBezTo>
                <a:close/>
                <a:moveTo>
                  <a:pt x="2213780" y="726149"/>
                </a:moveTo>
                <a:cubicBezTo>
                  <a:pt x="2191679" y="726149"/>
                  <a:pt x="2174285" y="732195"/>
                  <a:pt x="2161597" y="744287"/>
                </a:cubicBezTo>
                <a:cubicBezTo>
                  <a:pt x="2148910" y="756380"/>
                  <a:pt x="2142566" y="772769"/>
                  <a:pt x="2142566" y="793457"/>
                </a:cubicBezTo>
                <a:cubicBezTo>
                  <a:pt x="2142566" y="814367"/>
                  <a:pt x="2149263" y="830478"/>
                  <a:pt x="2162658" y="841788"/>
                </a:cubicBezTo>
                <a:cubicBezTo>
                  <a:pt x="2176052" y="853099"/>
                  <a:pt x="2195325" y="858755"/>
                  <a:pt x="2220477" y="858755"/>
                </a:cubicBezTo>
                <a:cubicBezTo>
                  <a:pt x="2230226" y="858755"/>
                  <a:pt x="2239118" y="857936"/>
                  <a:pt x="2247155" y="856299"/>
                </a:cubicBezTo>
                <a:cubicBezTo>
                  <a:pt x="2255192" y="854662"/>
                  <a:pt x="2263749" y="852020"/>
                  <a:pt x="2272828" y="848374"/>
                </a:cubicBezTo>
                <a:lnTo>
                  <a:pt x="2272828" y="816116"/>
                </a:lnTo>
                <a:lnTo>
                  <a:pt x="2268363" y="816116"/>
                </a:lnTo>
                <a:cubicBezTo>
                  <a:pt x="2263749" y="819613"/>
                  <a:pt x="2257461" y="822887"/>
                  <a:pt x="2249499" y="825938"/>
                </a:cubicBezTo>
                <a:cubicBezTo>
                  <a:pt x="2241537" y="828989"/>
                  <a:pt x="2233314" y="830515"/>
                  <a:pt x="2224831" y="830515"/>
                </a:cubicBezTo>
                <a:cubicBezTo>
                  <a:pt x="2211436" y="830515"/>
                  <a:pt x="2201297" y="827910"/>
                  <a:pt x="2194414" y="822701"/>
                </a:cubicBezTo>
                <a:cubicBezTo>
                  <a:pt x="2187531" y="817492"/>
                  <a:pt x="2183791" y="809976"/>
                  <a:pt x="2183196" y="800154"/>
                </a:cubicBezTo>
                <a:lnTo>
                  <a:pt x="2275172" y="800154"/>
                </a:lnTo>
                <a:lnTo>
                  <a:pt x="2275172" y="786090"/>
                </a:lnTo>
                <a:cubicBezTo>
                  <a:pt x="2275172" y="766742"/>
                  <a:pt x="2270037" y="751915"/>
                  <a:pt x="2259768" y="741609"/>
                </a:cubicBezTo>
                <a:cubicBezTo>
                  <a:pt x="2249499" y="731302"/>
                  <a:pt x="2234170" y="726149"/>
                  <a:pt x="2213780" y="726149"/>
                </a:cubicBezTo>
                <a:close/>
                <a:moveTo>
                  <a:pt x="1794680" y="726149"/>
                </a:moveTo>
                <a:cubicBezTo>
                  <a:pt x="1772579" y="726149"/>
                  <a:pt x="1755185" y="732195"/>
                  <a:pt x="1742497" y="744287"/>
                </a:cubicBezTo>
                <a:cubicBezTo>
                  <a:pt x="1729810" y="756380"/>
                  <a:pt x="1723466" y="772769"/>
                  <a:pt x="1723466" y="793457"/>
                </a:cubicBezTo>
                <a:cubicBezTo>
                  <a:pt x="1723466" y="814367"/>
                  <a:pt x="1730163" y="830478"/>
                  <a:pt x="1743558" y="841788"/>
                </a:cubicBezTo>
                <a:cubicBezTo>
                  <a:pt x="1756952" y="853099"/>
                  <a:pt x="1776225" y="858755"/>
                  <a:pt x="1801377" y="858755"/>
                </a:cubicBezTo>
                <a:cubicBezTo>
                  <a:pt x="1811126" y="858755"/>
                  <a:pt x="1820018" y="857936"/>
                  <a:pt x="1828055" y="856299"/>
                </a:cubicBezTo>
                <a:cubicBezTo>
                  <a:pt x="1836092" y="854662"/>
                  <a:pt x="1844649" y="852020"/>
                  <a:pt x="1853728" y="848374"/>
                </a:cubicBezTo>
                <a:lnTo>
                  <a:pt x="1853728" y="816116"/>
                </a:lnTo>
                <a:lnTo>
                  <a:pt x="1849263" y="816116"/>
                </a:lnTo>
                <a:cubicBezTo>
                  <a:pt x="1844649" y="819613"/>
                  <a:pt x="1838361" y="822887"/>
                  <a:pt x="1830399" y="825938"/>
                </a:cubicBezTo>
                <a:cubicBezTo>
                  <a:pt x="1822437" y="828989"/>
                  <a:pt x="1814214" y="830515"/>
                  <a:pt x="1805731" y="830515"/>
                </a:cubicBezTo>
                <a:cubicBezTo>
                  <a:pt x="1792336" y="830515"/>
                  <a:pt x="1782197" y="827910"/>
                  <a:pt x="1775314" y="822701"/>
                </a:cubicBezTo>
                <a:cubicBezTo>
                  <a:pt x="1768431" y="817492"/>
                  <a:pt x="1764691" y="809976"/>
                  <a:pt x="1764096" y="800154"/>
                </a:cubicBezTo>
                <a:lnTo>
                  <a:pt x="1856072" y="800154"/>
                </a:lnTo>
                <a:lnTo>
                  <a:pt x="1856072" y="786090"/>
                </a:lnTo>
                <a:cubicBezTo>
                  <a:pt x="1856072" y="766742"/>
                  <a:pt x="1850937" y="751915"/>
                  <a:pt x="1840668" y="741609"/>
                </a:cubicBezTo>
                <a:cubicBezTo>
                  <a:pt x="1830399" y="731302"/>
                  <a:pt x="1815070" y="726149"/>
                  <a:pt x="1794680" y="726149"/>
                </a:cubicBezTo>
                <a:close/>
                <a:moveTo>
                  <a:pt x="918380" y="726149"/>
                </a:moveTo>
                <a:cubicBezTo>
                  <a:pt x="896279" y="726149"/>
                  <a:pt x="878885" y="732195"/>
                  <a:pt x="866198" y="744287"/>
                </a:cubicBezTo>
                <a:cubicBezTo>
                  <a:pt x="853510" y="756380"/>
                  <a:pt x="847166" y="772769"/>
                  <a:pt x="847166" y="793457"/>
                </a:cubicBezTo>
                <a:cubicBezTo>
                  <a:pt x="847166" y="814367"/>
                  <a:pt x="853863" y="830478"/>
                  <a:pt x="867258" y="841788"/>
                </a:cubicBezTo>
                <a:cubicBezTo>
                  <a:pt x="880652" y="853099"/>
                  <a:pt x="899926" y="858755"/>
                  <a:pt x="925077" y="858755"/>
                </a:cubicBezTo>
                <a:cubicBezTo>
                  <a:pt x="934826" y="858755"/>
                  <a:pt x="943718" y="857936"/>
                  <a:pt x="951755" y="856299"/>
                </a:cubicBezTo>
                <a:cubicBezTo>
                  <a:pt x="959792" y="854662"/>
                  <a:pt x="968349" y="852020"/>
                  <a:pt x="977428" y="848374"/>
                </a:cubicBezTo>
                <a:lnTo>
                  <a:pt x="977428" y="816116"/>
                </a:lnTo>
                <a:lnTo>
                  <a:pt x="972963" y="816116"/>
                </a:lnTo>
                <a:cubicBezTo>
                  <a:pt x="968349" y="819613"/>
                  <a:pt x="962061" y="822887"/>
                  <a:pt x="954099" y="825938"/>
                </a:cubicBezTo>
                <a:cubicBezTo>
                  <a:pt x="946137" y="828989"/>
                  <a:pt x="937914" y="830515"/>
                  <a:pt x="929431" y="830515"/>
                </a:cubicBezTo>
                <a:cubicBezTo>
                  <a:pt x="916037" y="830515"/>
                  <a:pt x="905897" y="827910"/>
                  <a:pt x="899014" y="822701"/>
                </a:cubicBezTo>
                <a:cubicBezTo>
                  <a:pt x="892131" y="817492"/>
                  <a:pt x="888392" y="809976"/>
                  <a:pt x="887796" y="800154"/>
                </a:cubicBezTo>
                <a:lnTo>
                  <a:pt x="979772" y="800154"/>
                </a:lnTo>
                <a:lnTo>
                  <a:pt x="979772" y="786090"/>
                </a:lnTo>
                <a:cubicBezTo>
                  <a:pt x="979772" y="766742"/>
                  <a:pt x="974637" y="751915"/>
                  <a:pt x="964368" y="741609"/>
                </a:cubicBezTo>
                <a:cubicBezTo>
                  <a:pt x="954099" y="731302"/>
                  <a:pt x="938770" y="726149"/>
                  <a:pt x="918380" y="726149"/>
                </a:cubicBezTo>
                <a:close/>
                <a:moveTo>
                  <a:pt x="689780" y="726149"/>
                </a:moveTo>
                <a:cubicBezTo>
                  <a:pt x="667679" y="726149"/>
                  <a:pt x="650285" y="732195"/>
                  <a:pt x="637597" y="744287"/>
                </a:cubicBezTo>
                <a:cubicBezTo>
                  <a:pt x="624910" y="756380"/>
                  <a:pt x="618566" y="772769"/>
                  <a:pt x="618566" y="793457"/>
                </a:cubicBezTo>
                <a:cubicBezTo>
                  <a:pt x="618566" y="814367"/>
                  <a:pt x="625263" y="830478"/>
                  <a:pt x="638658" y="841788"/>
                </a:cubicBezTo>
                <a:cubicBezTo>
                  <a:pt x="652052" y="853099"/>
                  <a:pt x="671326" y="858755"/>
                  <a:pt x="696477" y="858755"/>
                </a:cubicBezTo>
                <a:cubicBezTo>
                  <a:pt x="706226" y="858755"/>
                  <a:pt x="715118" y="857936"/>
                  <a:pt x="723155" y="856299"/>
                </a:cubicBezTo>
                <a:cubicBezTo>
                  <a:pt x="731192" y="854662"/>
                  <a:pt x="739749" y="852020"/>
                  <a:pt x="748828" y="848374"/>
                </a:cubicBezTo>
                <a:lnTo>
                  <a:pt x="748828" y="816116"/>
                </a:lnTo>
                <a:lnTo>
                  <a:pt x="744363" y="816116"/>
                </a:lnTo>
                <a:cubicBezTo>
                  <a:pt x="739749" y="819613"/>
                  <a:pt x="733461" y="822887"/>
                  <a:pt x="725499" y="825938"/>
                </a:cubicBezTo>
                <a:cubicBezTo>
                  <a:pt x="717537" y="828989"/>
                  <a:pt x="709314" y="830515"/>
                  <a:pt x="700831" y="830515"/>
                </a:cubicBezTo>
                <a:cubicBezTo>
                  <a:pt x="687436" y="830515"/>
                  <a:pt x="677297" y="827910"/>
                  <a:pt x="670414" y="822701"/>
                </a:cubicBezTo>
                <a:cubicBezTo>
                  <a:pt x="663531" y="817492"/>
                  <a:pt x="659791" y="809976"/>
                  <a:pt x="659196" y="800154"/>
                </a:cubicBezTo>
                <a:lnTo>
                  <a:pt x="751172" y="800154"/>
                </a:lnTo>
                <a:lnTo>
                  <a:pt x="751172" y="786090"/>
                </a:lnTo>
                <a:cubicBezTo>
                  <a:pt x="751172" y="766742"/>
                  <a:pt x="746037" y="751915"/>
                  <a:pt x="735768" y="741609"/>
                </a:cubicBezTo>
                <a:cubicBezTo>
                  <a:pt x="725499" y="731302"/>
                  <a:pt x="710170" y="726149"/>
                  <a:pt x="689780" y="726149"/>
                </a:cubicBezTo>
                <a:close/>
                <a:moveTo>
                  <a:pt x="2526877" y="689202"/>
                </a:moveTo>
                <a:lnTo>
                  <a:pt x="2532012" y="807521"/>
                </a:lnTo>
                <a:lnTo>
                  <a:pt x="2568400" y="807521"/>
                </a:lnTo>
                <a:lnTo>
                  <a:pt x="2573535" y="689202"/>
                </a:lnTo>
                <a:close/>
                <a:moveTo>
                  <a:pt x="460920" y="689202"/>
                </a:moveTo>
                <a:lnTo>
                  <a:pt x="460920" y="721349"/>
                </a:lnTo>
                <a:lnTo>
                  <a:pt x="512824" y="721349"/>
                </a:lnTo>
                <a:lnTo>
                  <a:pt x="512824" y="855406"/>
                </a:lnTo>
                <a:lnTo>
                  <a:pt x="555686" y="855406"/>
                </a:lnTo>
                <a:lnTo>
                  <a:pt x="555686" y="721349"/>
                </a:lnTo>
                <a:lnTo>
                  <a:pt x="607590" y="721349"/>
                </a:lnTo>
                <a:lnTo>
                  <a:pt x="607590" y="689202"/>
                </a:lnTo>
                <a:close/>
                <a:moveTo>
                  <a:pt x="2075519" y="681724"/>
                </a:moveTo>
                <a:lnTo>
                  <a:pt x="2075519" y="855406"/>
                </a:lnTo>
                <a:lnTo>
                  <a:pt x="2115814" y="855406"/>
                </a:lnTo>
                <a:lnTo>
                  <a:pt x="2115814" y="681724"/>
                </a:lnTo>
                <a:close/>
                <a:moveTo>
                  <a:pt x="1142069" y="681724"/>
                </a:moveTo>
                <a:lnTo>
                  <a:pt x="1142069" y="855406"/>
                </a:lnTo>
                <a:lnTo>
                  <a:pt x="1182364" y="855406"/>
                </a:lnTo>
                <a:lnTo>
                  <a:pt x="1182364" y="766556"/>
                </a:lnTo>
                <a:cubicBezTo>
                  <a:pt x="1186755" y="763951"/>
                  <a:pt x="1190829" y="762054"/>
                  <a:pt x="1194586" y="760863"/>
                </a:cubicBezTo>
                <a:cubicBezTo>
                  <a:pt x="1198345" y="759673"/>
                  <a:pt x="1202047" y="759077"/>
                  <a:pt x="1205693" y="759077"/>
                </a:cubicBezTo>
                <a:cubicBezTo>
                  <a:pt x="1210828" y="759077"/>
                  <a:pt x="1214827" y="759710"/>
                  <a:pt x="1217692" y="760975"/>
                </a:cubicBezTo>
                <a:cubicBezTo>
                  <a:pt x="1220557" y="762240"/>
                  <a:pt x="1222734" y="764249"/>
                  <a:pt x="1224222" y="767002"/>
                </a:cubicBezTo>
                <a:cubicBezTo>
                  <a:pt x="1225487" y="769384"/>
                  <a:pt x="1226380" y="773086"/>
                  <a:pt x="1226901" y="778109"/>
                </a:cubicBezTo>
                <a:cubicBezTo>
                  <a:pt x="1227422" y="783132"/>
                  <a:pt x="1227682" y="788173"/>
                  <a:pt x="1227682" y="793233"/>
                </a:cubicBezTo>
                <a:lnTo>
                  <a:pt x="1227682" y="855406"/>
                </a:lnTo>
                <a:lnTo>
                  <a:pt x="1267977" y="855406"/>
                </a:lnTo>
                <a:lnTo>
                  <a:pt x="1267977" y="773811"/>
                </a:lnTo>
                <a:cubicBezTo>
                  <a:pt x="1267977" y="758110"/>
                  <a:pt x="1264169" y="746315"/>
                  <a:pt x="1256551" y="738427"/>
                </a:cubicBezTo>
                <a:cubicBezTo>
                  <a:pt x="1248934" y="730539"/>
                  <a:pt x="1238362" y="726595"/>
                  <a:pt x="1224836" y="726595"/>
                </a:cubicBezTo>
                <a:cubicBezTo>
                  <a:pt x="1216810" y="726595"/>
                  <a:pt x="1209508" y="728084"/>
                  <a:pt x="1202931" y="731060"/>
                </a:cubicBezTo>
                <a:cubicBezTo>
                  <a:pt x="1196354" y="734037"/>
                  <a:pt x="1189499" y="738316"/>
                  <a:pt x="1182364" y="743897"/>
                </a:cubicBezTo>
                <a:lnTo>
                  <a:pt x="1182364" y="681724"/>
                </a:lnTo>
                <a:close/>
                <a:moveTo>
                  <a:pt x="780119" y="681724"/>
                </a:moveTo>
                <a:lnTo>
                  <a:pt x="780119" y="855406"/>
                </a:lnTo>
                <a:lnTo>
                  <a:pt x="820414" y="855406"/>
                </a:lnTo>
                <a:lnTo>
                  <a:pt x="820414" y="681724"/>
                </a:lnTo>
                <a:close/>
                <a:moveTo>
                  <a:pt x="916706" y="668329"/>
                </a:moveTo>
                <a:lnTo>
                  <a:pt x="889136" y="712196"/>
                </a:lnTo>
                <a:lnTo>
                  <a:pt x="916594" y="712196"/>
                </a:lnTo>
                <a:lnTo>
                  <a:pt x="955885" y="670562"/>
                </a:lnTo>
                <a:lnTo>
                  <a:pt x="955885" y="668329"/>
                </a:lnTo>
                <a:close/>
                <a:moveTo>
                  <a:pt x="688106" y="668329"/>
                </a:moveTo>
                <a:lnTo>
                  <a:pt x="660536" y="712196"/>
                </a:lnTo>
                <a:lnTo>
                  <a:pt x="687994" y="712196"/>
                </a:lnTo>
                <a:lnTo>
                  <a:pt x="727285" y="670562"/>
                </a:lnTo>
                <a:lnTo>
                  <a:pt x="727285" y="668329"/>
                </a:lnTo>
                <a:close/>
                <a:moveTo>
                  <a:pt x="3842109" y="549713"/>
                </a:moveTo>
                <a:lnTo>
                  <a:pt x="3842109" y="579181"/>
                </a:lnTo>
                <a:lnTo>
                  <a:pt x="3887204" y="579181"/>
                </a:lnTo>
                <a:lnTo>
                  <a:pt x="3887204" y="549713"/>
                </a:lnTo>
                <a:close/>
                <a:moveTo>
                  <a:pt x="354322" y="489215"/>
                </a:moveTo>
                <a:lnTo>
                  <a:pt x="354322" y="521361"/>
                </a:lnTo>
                <a:lnTo>
                  <a:pt x="439489" y="521361"/>
                </a:lnTo>
                <a:lnTo>
                  <a:pt x="439489" y="489215"/>
                </a:lnTo>
                <a:close/>
                <a:moveTo>
                  <a:pt x="2253279" y="480843"/>
                </a:moveTo>
                <a:cubicBezTo>
                  <a:pt x="2262262" y="480843"/>
                  <a:pt x="2268833" y="483592"/>
                  <a:pt x="2272990" y="489090"/>
                </a:cubicBezTo>
                <a:cubicBezTo>
                  <a:pt x="2277148" y="494588"/>
                  <a:pt x="2279227" y="503429"/>
                  <a:pt x="2279227" y="515615"/>
                </a:cubicBezTo>
                <a:cubicBezTo>
                  <a:pt x="2279227" y="528098"/>
                  <a:pt x="2276629" y="537441"/>
                  <a:pt x="2271431" y="543645"/>
                </a:cubicBezTo>
                <a:cubicBezTo>
                  <a:pt x="2266234" y="549848"/>
                  <a:pt x="2258327" y="552950"/>
                  <a:pt x="2247710" y="552950"/>
                </a:cubicBezTo>
                <a:cubicBezTo>
                  <a:pt x="2244740" y="552950"/>
                  <a:pt x="2241734" y="552802"/>
                  <a:pt x="2238690" y="552505"/>
                </a:cubicBezTo>
                <a:cubicBezTo>
                  <a:pt x="2235646" y="552208"/>
                  <a:pt x="2232787" y="551539"/>
                  <a:pt x="2230114" y="550498"/>
                </a:cubicBezTo>
                <a:lnTo>
                  <a:pt x="2230114" y="487530"/>
                </a:lnTo>
                <a:cubicBezTo>
                  <a:pt x="2233752" y="485375"/>
                  <a:pt x="2237576" y="483722"/>
                  <a:pt x="2241585" y="482570"/>
                </a:cubicBezTo>
                <a:cubicBezTo>
                  <a:pt x="2245594" y="481419"/>
                  <a:pt x="2249492" y="480843"/>
                  <a:pt x="2253279" y="480843"/>
                </a:cubicBezTo>
                <a:close/>
                <a:moveTo>
                  <a:pt x="1824654" y="480843"/>
                </a:moveTo>
                <a:cubicBezTo>
                  <a:pt x="1833637" y="480843"/>
                  <a:pt x="1840208" y="483592"/>
                  <a:pt x="1844365" y="489090"/>
                </a:cubicBezTo>
                <a:cubicBezTo>
                  <a:pt x="1848523" y="494588"/>
                  <a:pt x="1850602" y="503429"/>
                  <a:pt x="1850602" y="515615"/>
                </a:cubicBezTo>
                <a:cubicBezTo>
                  <a:pt x="1850602" y="528098"/>
                  <a:pt x="1848004" y="537441"/>
                  <a:pt x="1842806" y="543645"/>
                </a:cubicBezTo>
                <a:cubicBezTo>
                  <a:pt x="1837609" y="549848"/>
                  <a:pt x="1829702" y="552950"/>
                  <a:pt x="1819085" y="552950"/>
                </a:cubicBezTo>
                <a:cubicBezTo>
                  <a:pt x="1816115" y="552950"/>
                  <a:pt x="1813109" y="552802"/>
                  <a:pt x="1810065" y="552505"/>
                </a:cubicBezTo>
                <a:cubicBezTo>
                  <a:pt x="1807021" y="552208"/>
                  <a:pt x="1804162" y="551539"/>
                  <a:pt x="1801489" y="550498"/>
                </a:cubicBezTo>
                <a:lnTo>
                  <a:pt x="1801489" y="487530"/>
                </a:lnTo>
                <a:cubicBezTo>
                  <a:pt x="1805127" y="485375"/>
                  <a:pt x="1808951" y="483722"/>
                  <a:pt x="1812960" y="482570"/>
                </a:cubicBezTo>
                <a:cubicBezTo>
                  <a:pt x="1816969" y="481419"/>
                  <a:pt x="1820867" y="480843"/>
                  <a:pt x="1824654" y="480843"/>
                </a:cubicBezTo>
                <a:close/>
                <a:moveTo>
                  <a:pt x="2096913" y="477941"/>
                </a:moveTo>
                <a:cubicBezTo>
                  <a:pt x="2100782" y="477941"/>
                  <a:pt x="2104391" y="478573"/>
                  <a:pt x="2107740" y="479838"/>
                </a:cubicBezTo>
                <a:cubicBezTo>
                  <a:pt x="2111089" y="481103"/>
                  <a:pt x="2113954" y="483261"/>
                  <a:pt x="2116335" y="486312"/>
                </a:cubicBezTo>
                <a:cubicBezTo>
                  <a:pt x="2118716" y="489289"/>
                  <a:pt x="2120577" y="493270"/>
                  <a:pt x="2121916" y="498256"/>
                </a:cubicBezTo>
                <a:cubicBezTo>
                  <a:pt x="2123255" y="503242"/>
                  <a:pt x="2123925" y="509418"/>
                  <a:pt x="2123925" y="516785"/>
                </a:cubicBezTo>
                <a:cubicBezTo>
                  <a:pt x="2123925" y="524747"/>
                  <a:pt x="2123274" y="530979"/>
                  <a:pt x="2121972" y="535481"/>
                </a:cubicBezTo>
                <a:cubicBezTo>
                  <a:pt x="2120670" y="539984"/>
                  <a:pt x="2118716" y="543834"/>
                  <a:pt x="2116112" y="547034"/>
                </a:cubicBezTo>
                <a:cubicBezTo>
                  <a:pt x="2113805" y="549937"/>
                  <a:pt x="2110996" y="552002"/>
                  <a:pt x="2107684" y="553229"/>
                </a:cubicBezTo>
                <a:cubicBezTo>
                  <a:pt x="2104373" y="554457"/>
                  <a:pt x="2100894" y="555071"/>
                  <a:pt x="2097248" y="555071"/>
                </a:cubicBezTo>
                <a:cubicBezTo>
                  <a:pt x="2093006" y="555071"/>
                  <a:pt x="2089230" y="554401"/>
                  <a:pt x="2085918" y="553062"/>
                </a:cubicBezTo>
                <a:cubicBezTo>
                  <a:pt x="2082607" y="551722"/>
                  <a:pt x="2079760" y="549602"/>
                  <a:pt x="2077379" y="546699"/>
                </a:cubicBezTo>
                <a:cubicBezTo>
                  <a:pt x="2074924" y="543648"/>
                  <a:pt x="2073063" y="539611"/>
                  <a:pt x="2071798" y="534588"/>
                </a:cubicBezTo>
                <a:cubicBezTo>
                  <a:pt x="2070533" y="529566"/>
                  <a:pt x="2069901" y="523631"/>
                  <a:pt x="2069901" y="516785"/>
                </a:cubicBezTo>
                <a:cubicBezTo>
                  <a:pt x="2069901" y="509120"/>
                  <a:pt x="2070626" y="502758"/>
                  <a:pt x="2072077" y="497698"/>
                </a:cubicBezTo>
                <a:cubicBezTo>
                  <a:pt x="2073528" y="492638"/>
                  <a:pt x="2075482" y="488656"/>
                  <a:pt x="2077937" y="485754"/>
                </a:cubicBezTo>
                <a:cubicBezTo>
                  <a:pt x="2080691" y="482629"/>
                  <a:pt x="2083574" y="480545"/>
                  <a:pt x="2086588" y="479503"/>
                </a:cubicBezTo>
                <a:cubicBezTo>
                  <a:pt x="2089602" y="478462"/>
                  <a:pt x="2093043" y="477941"/>
                  <a:pt x="2096913" y="477941"/>
                </a:cubicBezTo>
                <a:close/>
                <a:moveTo>
                  <a:pt x="1458738" y="477941"/>
                </a:moveTo>
                <a:cubicBezTo>
                  <a:pt x="1462607" y="477941"/>
                  <a:pt x="1466216" y="478573"/>
                  <a:pt x="1469565" y="479838"/>
                </a:cubicBezTo>
                <a:cubicBezTo>
                  <a:pt x="1472914" y="481103"/>
                  <a:pt x="1475779" y="483261"/>
                  <a:pt x="1478160" y="486312"/>
                </a:cubicBezTo>
                <a:cubicBezTo>
                  <a:pt x="1480541" y="489289"/>
                  <a:pt x="1482402" y="493270"/>
                  <a:pt x="1483741" y="498256"/>
                </a:cubicBezTo>
                <a:cubicBezTo>
                  <a:pt x="1485080" y="503242"/>
                  <a:pt x="1485750" y="509418"/>
                  <a:pt x="1485750" y="516785"/>
                </a:cubicBezTo>
                <a:cubicBezTo>
                  <a:pt x="1485750" y="524747"/>
                  <a:pt x="1485099" y="530979"/>
                  <a:pt x="1483797" y="535481"/>
                </a:cubicBezTo>
                <a:cubicBezTo>
                  <a:pt x="1482495" y="539984"/>
                  <a:pt x="1480541" y="543834"/>
                  <a:pt x="1477937" y="547034"/>
                </a:cubicBezTo>
                <a:cubicBezTo>
                  <a:pt x="1475630" y="549937"/>
                  <a:pt x="1472821" y="552002"/>
                  <a:pt x="1469509" y="553229"/>
                </a:cubicBezTo>
                <a:cubicBezTo>
                  <a:pt x="1466198" y="554457"/>
                  <a:pt x="1462719" y="555071"/>
                  <a:pt x="1459073" y="555071"/>
                </a:cubicBezTo>
                <a:cubicBezTo>
                  <a:pt x="1454831" y="555071"/>
                  <a:pt x="1451055" y="554401"/>
                  <a:pt x="1447743" y="553062"/>
                </a:cubicBezTo>
                <a:cubicBezTo>
                  <a:pt x="1444432" y="551722"/>
                  <a:pt x="1441585" y="549602"/>
                  <a:pt x="1439204" y="546699"/>
                </a:cubicBezTo>
                <a:cubicBezTo>
                  <a:pt x="1436749" y="543648"/>
                  <a:pt x="1434888" y="539611"/>
                  <a:pt x="1433623" y="534588"/>
                </a:cubicBezTo>
                <a:cubicBezTo>
                  <a:pt x="1432358" y="529566"/>
                  <a:pt x="1431726" y="523631"/>
                  <a:pt x="1431726" y="516785"/>
                </a:cubicBezTo>
                <a:cubicBezTo>
                  <a:pt x="1431726" y="509120"/>
                  <a:pt x="1432451" y="502758"/>
                  <a:pt x="1433902" y="497698"/>
                </a:cubicBezTo>
                <a:cubicBezTo>
                  <a:pt x="1435353" y="492638"/>
                  <a:pt x="1437307" y="488656"/>
                  <a:pt x="1439762" y="485754"/>
                </a:cubicBezTo>
                <a:cubicBezTo>
                  <a:pt x="1442516" y="482629"/>
                  <a:pt x="1445399" y="480545"/>
                  <a:pt x="1448413" y="479503"/>
                </a:cubicBezTo>
                <a:cubicBezTo>
                  <a:pt x="1451427" y="478462"/>
                  <a:pt x="1454868" y="477941"/>
                  <a:pt x="1458738" y="477941"/>
                </a:cubicBezTo>
                <a:close/>
                <a:moveTo>
                  <a:pt x="3524993" y="475039"/>
                </a:moveTo>
                <a:cubicBezTo>
                  <a:pt x="3533327" y="475039"/>
                  <a:pt x="3539467" y="477159"/>
                  <a:pt x="3543411" y="481401"/>
                </a:cubicBezTo>
                <a:cubicBezTo>
                  <a:pt x="3547355" y="485643"/>
                  <a:pt x="3549438" y="491968"/>
                  <a:pt x="3549661" y="500377"/>
                </a:cubicBezTo>
                <a:lnTo>
                  <a:pt x="3497534" y="500377"/>
                </a:lnTo>
                <a:cubicBezTo>
                  <a:pt x="3498130" y="491521"/>
                  <a:pt x="3500920" y="485085"/>
                  <a:pt x="3505906" y="481066"/>
                </a:cubicBezTo>
                <a:cubicBezTo>
                  <a:pt x="3510892" y="477048"/>
                  <a:pt x="3517254" y="475039"/>
                  <a:pt x="3524993" y="475039"/>
                </a:cubicBezTo>
                <a:close/>
                <a:moveTo>
                  <a:pt x="3134468" y="475039"/>
                </a:moveTo>
                <a:cubicBezTo>
                  <a:pt x="3142802" y="475039"/>
                  <a:pt x="3148942" y="477159"/>
                  <a:pt x="3152886" y="481401"/>
                </a:cubicBezTo>
                <a:cubicBezTo>
                  <a:pt x="3156830" y="485643"/>
                  <a:pt x="3158913" y="491968"/>
                  <a:pt x="3159136" y="500377"/>
                </a:cubicBezTo>
                <a:lnTo>
                  <a:pt x="3107009" y="500377"/>
                </a:lnTo>
                <a:cubicBezTo>
                  <a:pt x="3107605" y="491521"/>
                  <a:pt x="3110395" y="485085"/>
                  <a:pt x="3115381" y="481066"/>
                </a:cubicBezTo>
                <a:cubicBezTo>
                  <a:pt x="3120367" y="477048"/>
                  <a:pt x="3126729" y="475039"/>
                  <a:pt x="3134468" y="475039"/>
                </a:cubicBezTo>
                <a:close/>
                <a:moveTo>
                  <a:pt x="2524868" y="475039"/>
                </a:moveTo>
                <a:cubicBezTo>
                  <a:pt x="2533202" y="475039"/>
                  <a:pt x="2539342" y="477159"/>
                  <a:pt x="2543286" y="481401"/>
                </a:cubicBezTo>
                <a:cubicBezTo>
                  <a:pt x="2547230" y="485643"/>
                  <a:pt x="2549313" y="491968"/>
                  <a:pt x="2549536" y="500377"/>
                </a:cubicBezTo>
                <a:lnTo>
                  <a:pt x="2497409" y="500377"/>
                </a:lnTo>
                <a:cubicBezTo>
                  <a:pt x="2498005" y="491521"/>
                  <a:pt x="2500795" y="485085"/>
                  <a:pt x="2505781" y="481066"/>
                </a:cubicBezTo>
                <a:cubicBezTo>
                  <a:pt x="2510767" y="477048"/>
                  <a:pt x="2517129" y="475039"/>
                  <a:pt x="2524868" y="475039"/>
                </a:cubicBezTo>
                <a:close/>
                <a:moveTo>
                  <a:pt x="962768" y="475039"/>
                </a:moveTo>
                <a:cubicBezTo>
                  <a:pt x="971102" y="475039"/>
                  <a:pt x="977242" y="477159"/>
                  <a:pt x="981186" y="481401"/>
                </a:cubicBezTo>
                <a:cubicBezTo>
                  <a:pt x="985130" y="485643"/>
                  <a:pt x="987213" y="491968"/>
                  <a:pt x="987436" y="500377"/>
                </a:cubicBezTo>
                <a:lnTo>
                  <a:pt x="935309" y="500377"/>
                </a:lnTo>
                <a:cubicBezTo>
                  <a:pt x="935905" y="491521"/>
                  <a:pt x="938695" y="485085"/>
                  <a:pt x="943681" y="481066"/>
                </a:cubicBezTo>
                <a:cubicBezTo>
                  <a:pt x="948667" y="477048"/>
                  <a:pt x="955029" y="475039"/>
                  <a:pt x="962768" y="475039"/>
                </a:cubicBezTo>
                <a:close/>
                <a:moveTo>
                  <a:pt x="810369" y="475039"/>
                </a:moveTo>
                <a:cubicBezTo>
                  <a:pt x="818702" y="475039"/>
                  <a:pt x="824842" y="477159"/>
                  <a:pt x="828786" y="481401"/>
                </a:cubicBezTo>
                <a:cubicBezTo>
                  <a:pt x="832730" y="485643"/>
                  <a:pt x="834813" y="491968"/>
                  <a:pt x="835036" y="500377"/>
                </a:cubicBezTo>
                <a:lnTo>
                  <a:pt x="782909" y="500377"/>
                </a:lnTo>
                <a:cubicBezTo>
                  <a:pt x="783505" y="491521"/>
                  <a:pt x="786295" y="485085"/>
                  <a:pt x="791281" y="481066"/>
                </a:cubicBezTo>
                <a:cubicBezTo>
                  <a:pt x="796267" y="477048"/>
                  <a:pt x="802629" y="475039"/>
                  <a:pt x="810369" y="475039"/>
                </a:cubicBezTo>
                <a:close/>
                <a:moveTo>
                  <a:pt x="1231217" y="453831"/>
                </a:moveTo>
                <a:lnTo>
                  <a:pt x="1279214" y="579181"/>
                </a:lnTo>
                <a:lnTo>
                  <a:pt x="1324755" y="579181"/>
                </a:lnTo>
                <a:lnTo>
                  <a:pt x="1373087" y="453831"/>
                </a:lnTo>
                <a:lnTo>
                  <a:pt x="1331456" y="453831"/>
                </a:lnTo>
                <a:lnTo>
                  <a:pt x="1302738" y="540109"/>
                </a:lnTo>
                <a:lnTo>
                  <a:pt x="1273647" y="453831"/>
                </a:lnTo>
                <a:close/>
                <a:moveTo>
                  <a:pt x="2433136" y="453384"/>
                </a:moveTo>
                <a:cubicBezTo>
                  <a:pt x="2427641" y="453384"/>
                  <a:pt x="2421627" y="454631"/>
                  <a:pt x="2415093" y="457123"/>
                </a:cubicBezTo>
                <a:cubicBezTo>
                  <a:pt x="2408559" y="459616"/>
                  <a:pt x="2400874" y="464658"/>
                  <a:pt x="2392039" y="472248"/>
                </a:cubicBezTo>
                <a:lnTo>
                  <a:pt x="2392039" y="453831"/>
                </a:lnTo>
                <a:lnTo>
                  <a:pt x="2351744" y="453831"/>
                </a:lnTo>
                <a:lnTo>
                  <a:pt x="2351744" y="579181"/>
                </a:lnTo>
                <a:lnTo>
                  <a:pt x="2392039" y="579181"/>
                </a:lnTo>
                <a:lnTo>
                  <a:pt x="2392039" y="495242"/>
                </a:lnTo>
                <a:cubicBezTo>
                  <a:pt x="2397088" y="493456"/>
                  <a:pt x="2401802" y="492191"/>
                  <a:pt x="2406183" y="491447"/>
                </a:cubicBezTo>
                <a:cubicBezTo>
                  <a:pt x="2410565" y="490703"/>
                  <a:pt x="2415614" y="490331"/>
                  <a:pt x="2421331" y="490331"/>
                </a:cubicBezTo>
                <a:cubicBezTo>
                  <a:pt x="2423855" y="490331"/>
                  <a:pt x="2427011" y="490480"/>
                  <a:pt x="2430798" y="490777"/>
                </a:cubicBezTo>
                <a:cubicBezTo>
                  <a:pt x="2434585" y="491075"/>
                  <a:pt x="2437332" y="491521"/>
                  <a:pt x="2439040" y="492117"/>
                </a:cubicBezTo>
                <a:lnTo>
                  <a:pt x="2442603" y="492117"/>
                </a:lnTo>
                <a:lnTo>
                  <a:pt x="2442603" y="453831"/>
                </a:lnTo>
                <a:cubicBezTo>
                  <a:pt x="2441267" y="453682"/>
                  <a:pt x="2439708" y="453570"/>
                  <a:pt x="2437926" y="453496"/>
                </a:cubicBezTo>
                <a:cubicBezTo>
                  <a:pt x="2436143" y="453421"/>
                  <a:pt x="2434547" y="453384"/>
                  <a:pt x="2433136" y="453384"/>
                </a:cubicBezTo>
                <a:close/>
                <a:moveTo>
                  <a:pt x="2004512" y="453384"/>
                </a:moveTo>
                <a:cubicBezTo>
                  <a:pt x="1999017" y="453384"/>
                  <a:pt x="1993002" y="454631"/>
                  <a:pt x="1986468" y="457123"/>
                </a:cubicBezTo>
                <a:cubicBezTo>
                  <a:pt x="1979934" y="459616"/>
                  <a:pt x="1972250" y="464658"/>
                  <a:pt x="1963414" y="472248"/>
                </a:cubicBezTo>
                <a:lnTo>
                  <a:pt x="1963414" y="453831"/>
                </a:lnTo>
                <a:lnTo>
                  <a:pt x="1923119" y="453831"/>
                </a:lnTo>
                <a:lnTo>
                  <a:pt x="1923119" y="579181"/>
                </a:lnTo>
                <a:lnTo>
                  <a:pt x="1963414" y="579181"/>
                </a:lnTo>
                <a:lnTo>
                  <a:pt x="1963414" y="495242"/>
                </a:lnTo>
                <a:cubicBezTo>
                  <a:pt x="1968463" y="493456"/>
                  <a:pt x="1973177" y="492191"/>
                  <a:pt x="1977559" y="491447"/>
                </a:cubicBezTo>
                <a:cubicBezTo>
                  <a:pt x="1981940" y="490703"/>
                  <a:pt x="1986989" y="490331"/>
                  <a:pt x="1992706" y="490331"/>
                </a:cubicBezTo>
                <a:cubicBezTo>
                  <a:pt x="1995230" y="490331"/>
                  <a:pt x="1998386" y="490480"/>
                  <a:pt x="2002173" y="490777"/>
                </a:cubicBezTo>
                <a:cubicBezTo>
                  <a:pt x="2005960" y="491075"/>
                  <a:pt x="2008707" y="491521"/>
                  <a:pt x="2010415" y="492117"/>
                </a:cubicBezTo>
                <a:lnTo>
                  <a:pt x="2013978" y="492117"/>
                </a:lnTo>
                <a:lnTo>
                  <a:pt x="2013978" y="453831"/>
                </a:lnTo>
                <a:cubicBezTo>
                  <a:pt x="2012642" y="453682"/>
                  <a:pt x="2011083" y="453570"/>
                  <a:pt x="2009301" y="453496"/>
                </a:cubicBezTo>
                <a:cubicBezTo>
                  <a:pt x="2007518" y="453421"/>
                  <a:pt x="2005922" y="453384"/>
                  <a:pt x="2004512" y="453384"/>
                </a:cubicBezTo>
                <a:close/>
                <a:moveTo>
                  <a:pt x="1137737" y="453384"/>
                </a:moveTo>
                <a:cubicBezTo>
                  <a:pt x="1132241" y="453384"/>
                  <a:pt x="1126227" y="454631"/>
                  <a:pt x="1119693" y="457123"/>
                </a:cubicBezTo>
                <a:cubicBezTo>
                  <a:pt x="1113159" y="459616"/>
                  <a:pt x="1105475" y="464658"/>
                  <a:pt x="1096639" y="472248"/>
                </a:cubicBezTo>
                <a:lnTo>
                  <a:pt x="1096639" y="453831"/>
                </a:lnTo>
                <a:lnTo>
                  <a:pt x="1056344" y="453831"/>
                </a:lnTo>
                <a:lnTo>
                  <a:pt x="1056344" y="579181"/>
                </a:lnTo>
                <a:lnTo>
                  <a:pt x="1096639" y="579181"/>
                </a:lnTo>
                <a:lnTo>
                  <a:pt x="1096639" y="495242"/>
                </a:lnTo>
                <a:cubicBezTo>
                  <a:pt x="1101688" y="493456"/>
                  <a:pt x="1106403" y="492191"/>
                  <a:pt x="1110784" y="491447"/>
                </a:cubicBezTo>
                <a:cubicBezTo>
                  <a:pt x="1115165" y="490703"/>
                  <a:pt x="1120214" y="490331"/>
                  <a:pt x="1125931" y="490331"/>
                </a:cubicBezTo>
                <a:cubicBezTo>
                  <a:pt x="1128455" y="490331"/>
                  <a:pt x="1131611" y="490480"/>
                  <a:pt x="1135398" y="490777"/>
                </a:cubicBezTo>
                <a:cubicBezTo>
                  <a:pt x="1139185" y="491075"/>
                  <a:pt x="1141932" y="491521"/>
                  <a:pt x="1143640" y="492117"/>
                </a:cubicBezTo>
                <a:lnTo>
                  <a:pt x="1147203" y="492117"/>
                </a:lnTo>
                <a:lnTo>
                  <a:pt x="1147203" y="453831"/>
                </a:lnTo>
                <a:cubicBezTo>
                  <a:pt x="1145867" y="453682"/>
                  <a:pt x="1144308" y="453570"/>
                  <a:pt x="1142526" y="453496"/>
                </a:cubicBezTo>
                <a:cubicBezTo>
                  <a:pt x="1140743" y="453421"/>
                  <a:pt x="1139147" y="453384"/>
                  <a:pt x="1137737" y="453384"/>
                </a:cubicBezTo>
                <a:close/>
                <a:moveTo>
                  <a:pt x="718637" y="453384"/>
                </a:moveTo>
                <a:cubicBezTo>
                  <a:pt x="713141" y="453384"/>
                  <a:pt x="707127" y="454631"/>
                  <a:pt x="700593" y="457123"/>
                </a:cubicBezTo>
                <a:cubicBezTo>
                  <a:pt x="694060" y="459616"/>
                  <a:pt x="686375" y="464658"/>
                  <a:pt x="677539" y="472248"/>
                </a:cubicBezTo>
                <a:lnTo>
                  <a:pt x="677539" y="453831"/>
                </a:lnTo>
                <a:lnTo>
                  <a:pt x="637244" y="453831"/>
                </a:lnTo>
                <a:lnTo>
                  <a:pt x="637244" y="579181"/>
                </a:lnTo>
                <a:lnTo>
                  <a:pt x="677539" y="579181"/>
                </a:lnTo>
                <a:lnTo>
                  <a:pt x="677539" y="495242"/>
                </a:lnTo>
                <a:cubicBezTo>
                  <a:pt x="682588" y="493456"/>
                  <a:pt x="687303" y="492191"/>
                  <a:pt x="691684" y="491447"/>
                </a:cubicBezTo>
                <a:cubicBezTo>
                  <a:pt x="696065" y="490703"/>
                  <a:pt x="701114" y="490331"/>
                  <a:pt x="706831" y="490331"/>
                </a:cubicBezTo>
                <a:cubicBezTo>
                  <a:pt x="709355" y="490331"/>
                  <a:pt x="712511" y="490480"/>
                  <a:pt x="716298" y="490777"/>
                </a:cubicBezTo>
                <a:cubicBezTo>
                  <a:pt x="720085" y="491075"/>
                  <a:pt x="722832" y="491521"/>
                  <a:pt x="724540" y="492117"/>
                </a:cubicBezTo>
                <a:lnTo>
                  <a:pt x="728104" y="492117"/>
                </a:lnTo>
                <a:lnTo>
                  <a:pt x="728104" y="453831"/>
                </a:lnTo>
                <a:cubicBezTo>
                  <a:pt x="726767" y="453682"/>
                  <a:pt x="725208" y="453570"/>
                  <a:pt x="723426" y="453496"/>
                </a:cubicBezTo>
                <a:cubicBezTo>
                  <a:pt x="721643" y="453421"/>
                  <a:pt x="720047" y="453384"/>
                  <a:pt x="718637" y="453384"/>
                </a:cubicBezTo>
                <a:close/>
                <a:moveTo>
                  <a:pt x="3674714" y="450370"/>
                </a:moveTo>
                <a:cubicBezTo>
                  <a:pt x="3654920" y="450370"/>
                  <a:pt x="3639312" y="454370"/>
                  <a:pt x="3627889" y="462370"/>
                </a:cubicBezTo>
                <a:cubicBezTo>
                  <a:pt x="3616467" y="470369"/>
                  <a:pt x="3610755" y="480396"/>
                  <a:pt x="3610755" y="492452"/>
                </a:cubicBezTo>
                <a:cubicBezTo>
                  <a:pt x="3610755" y="501828"/>
                  <a:pt x="3613509" y="509660"/>
                  <a:pt x="3619015" y="515948"/>
                </a:cubicBezTo>
                <a:cubicBezTo>
                  <a:pt x="3624522" y="522236"/>
                  <a:pt x="3632968" y="526868"/>
                  <a:pt x="3644353" y="529845"/>
                </a:cubicBezTo>
                <a:cubicBezTo>
                  <a:pt x="3648520" y="530961"/>
                  <a:pt x="3653153" y="531910"/>
                  <a:pt x="3658250" y="532691"/>
                </a:cubicBezTo>
                <a:cubicBezTo>
                  <a:pt x="3663347" y="533472"/>
                  <a:pt x="3667384" y="534198"/>
                  <a:pt x="3670361" y="534868"/>
                </a:cubicBezTo>
                <a:cubicBezTo>
                  <a:pt x="3676612" y="536133"/>
                  <a:pt x="3680853" y="537453"/>
                  <a:pt x="3683086" y="538830"/>
                </a:cubicBezTo>
                <a:cubicBezTo>
                  <a:pt x="3685318" y="540207"/>
                  <a:pt x="3686434" y="542421"/>
                  <a:pt x="3686434" y="545472"/>
                </a:cubicBezTo>
                <a:cubicBezTo>
                  <a:pt x="3686434" y="548895"/>
                  <a:pt x="3684537" y="551481"/>
                  <a:pt x="3680742" y="553229"/>
                </a:cubicBezTo>
                <a:cubicBezTo>
                  <a:pt x="3676947" y="554978"/>
                  <a:pt x="3671105" y="555852"/>
                  <a:pt x="3663217" y="555852"/>
                </a:cubicBezTo>
                <a:cubicBezTo>
                  <a:pt x="3657190" y="555852"/>
                  <a:pt x="3651534" y="555239"/>
                  <a:pt x="3646251" y="554011"/>
                </a:cubicBezTo>
                <a:cubicBezTo>
                  <a:pt x="3640967" y="552783"/>
                  <a:pt x="3636242" y="551313"/>
                  <a:pt x="3632075" y="549602"/>
                </a:cubicBezTo>
                <a:cubicBezTo>
                  <a:pt x="3627238" y="547667"/>
                  <a:pt x="3623499" y="545862"/>
                  <a:pt x="3620857" y="544188"/>
                </a:cubicBezTo>
                <a:cubicBezTo>
                  <a:pt x="3618215" y="542514"/>
                  <a:pt x="3615890" y="540970"/>
                  <a:pt x="3613881" y="539556"/>
                </a:cubicBezTo>
                <a:lnTo>
                  <a:pt x="3610197" y="539556"/>
                </a:lnTo>
                <a:lnTo>
                  <a:pt x="3610197" y="572596"/>
                </a:lnTo>
                <a:cubicBezTo>
                  <a:pt x="3615704" y="575126"/>
                  <a:pt x="3622996" y="577432"/>
                  <a:pt x="3632075" y="579516"/>
                </a:cubicBezTo>
                <a:cubicBezTo>
                  <a:pt x="3641153" y="581600"/>
                  <a:pt x="3651274" y="582641"/>
                  <a:pt x="3662436" y="582641"/>
                </a:cubicBezTo>
                <a:cubicBezTo>
                  <a:pt x="3682602" y="582641"/>
                  <a:pt x="3698489" y="578679"/>
                  <a:pt x="3710098" y="570754"/>
                </a:cubicBezTo>
                <a:cubicBezTo>
                  <a:pt x="3721707" y="562829"/>
                  <a:pt x="3727511" y="552392"/>
                  <a:pt x="3727511" y="539444"/>
                </a:cubicBezTo>
                <a:cubicBezTo>
                  <a:pt x="3727511" y="530589"/>
                  <a:pt x="3724981" y="523203"/>
                  <a:pt x="3719921" y="517287"/>
                </a:cubicBezTo>
                <a:cubicBezTo>
                  <a:pt x="3714861" y="511371"/>
                  <a:pt x="3707047" y="507037"/>
                  <a:pt x="3696480" y="504283"/>
                </a:cubicBezTo>
                <a:cubicBezTo>
                  <a:pt x="3691718" y="503093"/>
                  <a:pt x="3686974" y="502107"/>
                  <a:pt x="3682249" y="501325"/>
                </a:cubicBezTo>
                <a:cubicBezTo>
                  <a:pt x="3677523" y="500544"/>
                  <a:pt x="3673114" y="499744"/>
                  <a:pt x="3669022" y="498926"/>
                </a:cubicBezTo>
                <a:cubicBezTo>
                  <a:pt x="3661580" y="497363"/>
                  <a:pt x="3656855" y="495800"/>
                  <a:pt x="3654846" y="494237"/>
                </a:cubicBezTo>
                <a:cubicBezTo>
                  <a:pt x="3652836" y="492675"/>
                  <a:pt x="3651832" y="490405"/>
                  <a:pt x="3651832" y="487429"/>
                </a:cubicBezTo>
                <a:cubicBezTo>
                  <a:pt x="3651832" y="484154"/>
                  <a:pt x="3654046" y="481624"/>
                  <a:pt x="3658473" y="479838"/>
                </a:cubicBezTo>
                <a:cubicBezTo>
                  <a:pt x="3662901" y="478052"/>
                  <a:pt x="3668352" y="477159"/>
                  <a:pt x="3674826" y="477159"/>
                </a:cubicBezTo>
                <a:cubicBezTo>
                  <a:pt x="3682639" y="477159"/>
                  <a:pt x="3690360" y="478443"/>
                  <a:pt x="3697987" y="481010"/>
                </a:cubicBezTo>
                <a:cubicBezTo>
                  <a:pt x="3705615" y="483578"/>
                  <a:pt x="3712405" y="486908"/>
                  <a:pt x="3718358" y="491000"/>
                </a:cubicBezTo>
                <a:lnTo>
                  <a:pt x="3721818" y="491000"/>
                </a:lnTo>
                <a:lnTo>
                  <a:pt x="3721818" y="459300"/>
                </a:lnTo>
                <a:cubicBezTo>
                  <a:pt x="3716981" y="457142"/>
                  <a:pt x="3710265" y="455114"/>
                  <a:pt x="3701671" y="453217"/>
                </a:cubicBezTo>
                <a:cubicBezTo>
                  <a:pt x="3693076" y="451319"/>
                  <a:pt x="3684090" y="450370"/>
                  <a:pt x="3674714" y="450370"/>
                </a:cubicBezTo>
                <a:close/>
                <a:moveTo>
                  <a:pt x="3309030" y="450370"/>
                </a:moveTo>
                <a:cubicBezTo>
                  <a:pt x="3301375" y="450370"/>
                  <a:pt x="3294389" y="451896"/>
                  <a:pt x="3288072" y="454947"/>
                </a:cubicBezTo>
                <a:cubicBezTo>
                  <a:pt x="3281754" y="457998"/>
                  <a:pt x="3275140" y="462239"/>
                  <a:pt x="3268227" y="467672"/>
                </a:cubicBezTo>
                <a:lnTo>
                  <a:pt x="3268227" y="453831"/>
                </a:lnTo>
                <a:lnTo>
                  <a:pt x="3227932" y="453831"/>
                </a:lnTo>
                <a:lnTo>
                  <a:pt x="3227932" y="579181"/>
                </a:lnTo>
                <a:lnTo>
                  <a:pt x="3268227" y="579181"/>
                </a:lnTo>
                <a:lnTo>
                  <a:pt x="3268227" y="490331"/>
                </a:lnTo>
                <a:cubicBezTo>
                  <a:pt x="3271204" y="488545"/>
                  <a:pt x="3274553" y="486852"/>
                  <a:pt x="3278273" y="485252"/>
                </a:cubicBezTo>
                <a:cubicBezTo>
                  <a:pt x="3281994" y="483652"/>
                  <a:pt x="3285826" y="482852"/>
                  <a:pt x="3289770" y="482852"/>
                </a:cubicBezTo>
                <a:cubicBezTo>
                  <a:pt x="3294682" y="482852"/>
                  <a:pt x="3298495" y="483466"/>
                  <a:pt x="3301211" y="484694"/>
                </a:cubicBezTo>
                <a:cubicBezTo>
                  <a:pt x="3303928" y="485922"/>
                  <a:pt x="3305955" y="487875"/>
                  <a:pt x="3307295" y="490554"/>
                </a:cubicBezTo>
                <a:cubicBezTo>
                  <a:pt x="3308634" y="493233"/>
                  <a:pt x="3309453" y="496712"/>
                  <a:pt x="3309750" y="500991"/>
                </a:cubicBezTo>
                <a:cubicBezTo>
                  <a:pt x="3310048" y="505269"/>
                  <a:pt x="3310197" y="510460"/>
                  <a:pt x="3310197" y="516562"/>
                </a:cubicBezTo>
                <a:lnTo>
                  <a:pt x="3310197" y="579181"/>
                </a:lnTo>
                <a:lnTo>
                  <a:pt x="3350492" y="579181"/>
                </a:lnTo>
                <a:lnTo>
                  <a:pt x="3350492" y="490331"/>
                </a:lnTo>
                <a:cubicBezTo>
                  <a:pt x="3355106" y="487652"/>
                  <a:pt x="3359013" y="485736"/>
                  <a:pt x="3362212" y="484582"/>
                </a:cubicBezTo>
                <a:cubicBezTo>
                  <a:pt x="3365412" y="483429"/>
                  <a:pt x="3368686" y="482852"/>
                  <a:pt x="3372035" y="482852"/>
                </a:cubicBezTo>
                <a:cubicBezTo>
                  <a:pt x="3377021" y="482852"/>
                  <a:pt x="3380890" y="483466"/>
                  <a:pt x="3383644" y="484694"/>
                </a:cubicBezTo>
                <a:cubicBezTo>
                  <a:pt x="3386397" y="485922"/>
                  <a:pt x="3388406" y="487875"/>
                  <a:pt x="3389671" y="490554"/>
                </a:cubicBezTo>
                <a:cubicBezTo>
                  <a:pt x="3391011" y="493233"/>
                  <a:pt x="3391811" y="496693"/>
                  <a:pt x="3392071" y="500935"/>
                </a:cubicBezTo>
                <a:cubicBezTo>
                  <a:pt x="3392331" y="505176"/>
                  <a:pt x="3392462" y="510385"/>
                  <a:pt x="3392462" y="516562"/>
                </a:cubicBezTo>
                <a:lnTo>
                  <a:pt x="3392462" y="579181"/>
                </a:lnTo>
                <a:lnTo>
                  <a:pt x="3432757" y="579181"/>
                </a:lnTo>
                <a:lnTo>
                  <a:pt x="3432757" y="497586"/>
                </a:lnTo>
                <a:cubicBezTo>
                  <a:pt x="3432757" y="482331"/>
                  <a:pt x="3429246" y="470648"/>
                  <a:pt x="3422223" y="462537"/>
                </a:cubicBezTo>
                <a:cubicBezTo>
                  <a:pt x="3415201" y="454426"/>
                  <a:pt x="3404928" y="450370"/>
                  <a:pt x="3391405" y="450370"/>
                </a:cubicBezTo>
                <a:cubicBezTo>
                  <a:pt x="3384123" y="450370"/>
                  <a:pt x="3376692" y="452305"/>
                  <a:pt x="3369113" y="456175"/>
                </a:cubicBezTo>
                <a:cubicBezTo>
                  <a:pt x="3361534" y="460044"/>
                  <a:pt x="3353731" y="465365"/>
                  <a:pt x="3345706" y="472136"/>
                </a:cubicBezTo>
                <a:cubicBezTo>
                  <a:pt x="3342139" y="464993"/>
                  <a:pt x="3337197" y="459579"/>
                  <a:pt x="3330880" y="455896"/>
                </a:cubicBezTo>
                <a:cubicBezTo>
                  <a:pt x="3324563" y="452212"/>
                  <a:pt x="3317280" y="450370"/>
                  <a:pt x="3309030" y="450370"/>
                </a:cubicBezTo>
                <a:close/>
                <a:moveTo>
                  <a:pt x="2918505" y="450370"/>
                </a:moveTo>
                <a:cubicBezTo>
                  <a:pt x="2910850" y="450370"/>
                  <a:pt x="2903864" y="451896"/>
                  <a:pt x="2897547" y="454947"/>
                </a:cubicBezTo>
                <a:cubicBezTo>
                  <a:pt x="2891229" y="457998"/>
                  <a:pt x="2884615" y="462239"/>
                  <a:pt x="2877702" y="467672"/>
                </a:cubicBezTo>
                <a:lnTo>
                  <a:pt x="2877702" y="453831"/>
                </a:lnTo>
                <a:lnTo>
                  <a:pt x="2837407" y="453831"/>
                </a:lnTo>
                <a:lnTo>
                  <a:pt x="2837407" y="579181"/>
                </a:lnTo>
                <a:lnTo>
                  <a:pt x="2877702" y="579181"/>
                </a:lnTo>
                <a:lnTo>
                  <a:pt x="2877702" y="490331"/>
                </a:lnTo>
                <a:cubicBezTo>
                  <a:pt x="2880679" y="488545"/>
                  <a:pt x="2884028" y="486852"/>
                  <a:pt x="2887748" y="485252"/>
                </a:cubicBezTo>
                <a:cubicBezTo>
                  <a:pt x="2891469" y="483652"/>
                  <a:pt x="2895301" y="482852"/>
                  <a:pt x="2899245" y="482852"/>
                </a:cubicBezTo>
                <a:cubicBezTo>
                  <a:pt x="2904157" y="482852"/>
                  <a:pt x="2907970" y="483466"/>
                  <a:pt x="2910686" y="484694"/>
                </a:cubicBezTo>
                <a:cubicBezTo>
                  <a:pt x="2913403" y="485922"/>
                  <a:pt x="2915430" y="487875"/>
                  <a:pt x="2916770" y="490554"/>
                </a:cubicBezTo>
                <a:cubicBezTo>
                  <a:pt x="2918109" y="493233"/>
                  <a:pt x="2918928" y="496712"/>
                  <a:pt x="2919225" y="500991"/>
                </a:cubicBezTo>
                <a:cubicBezTo>
                  <a:pt x="2919523" y="505269"/>
                  <a:pt x="2919672" y="510460"/>
                  <a:pt x="2919672" y="516562"/>
                </a:cubicBezTo>
                <a:lnTo>
                  <a:pt x="2919672" y="579181"/>
                </a:lnTo>
                <a:lnTo>
                  <a:pt x="2959967" y="579181"/>
                </a:lnTo>
                <a:lnTo>
                  <a:pt x="2959967" y="490331"/>
                </a:lnTo>
                <a:cubicBezTo>
                  <a:pt x="2964581" y="487652"/>
                  <a:pt x="2968488" y="485736"/>
                  <a:pt x="2971687" y="484582"/>
                </a:cubicBezTo>
                <a:cubicBezTo>
                  <a:pt x="2974887" y="483429"/>
                  <a:pt x="2978161" y="482852"/>
                  <a:pt x="2981510" y="482852"/>
                </a:cubicBezTo>
                <a:cubicBezTo>
                  <a:pt x="2986496" y="482852"/>
                  <a:pt x="2990365" y="483466"/>
                  <a:pt x="2993119" y="484694"/>
                </a:cubicBezTo>
                <a:cubicBezTo>
                  <a:pt x="2995872" y="485922"/>
                  <a:pt x="2997881" y="487875"/>
                  <a:pt x="2999146" y="490554"/>
                </a:cubicBezTo>
                <a:cubicBezTo>
                  <a:pt x="3000486" y="493233"/>
                  <a:pt x="3001286" y="496693"/>
                  <a:pt x="3001546" y="500935"/>
                </a:cubicBezTo>
                <a:cubicBezTo>
                  <a:pt x="3001806" y="505176"/>
                  <a:pt x="3001937" y="510385"/>
                  <a:pt x="3001937" y="516562"/>
                </a:cubicBezTo>
                <a:lnTo>
                  <a:pt x="3001937" y="579181"/>
                </a:lnTo>
                <a:lnTo>
                  <a:pt x="3042232" y="579181"/>
                </a:lnTo>
                <a:lnTo>
                  <a:pt x="3042232" y="497586"/>
                </a:lnTo>
                <a:cubicBezTo>
                  <a:pt x="3042232" y="482331"/>
                  <a:pt x="3038721" y="470648"/>
                  <a:pt x="3031698" y="462537"/>
                </a:cubicBezTo>
                <a:cubicBezTo>
                  <a:pt x="3024676" y="454426"/>
                  <a:pt x="3014403" y="450370"/>
                  <a:pt x="3000880" y="450370"/>
                </a:cubicBezTo>
                <a:cubicBezTo>
                  <a:pt x="2993598" y="450370"/>
                  <a:pt x="2986167" y="452305"/>
                  <a:pt x="2978588" y="456175"/>
                </a:cubicBezTo>
                <a:cubicBezTo>
                  <a:pt x="2971009" y="460044"/>
                  <a:pt x="2963206" y="465365"/>
                  <a:pt x="2955181" y="472136"/>
                </a:cubicBezTo>
                <a:cubicBezTo>
                  <a:pt x="2951614" y="464993"/>
                  <a:pt x="2946672" y="459579"/>
                  <a:pt x="2940355" y="455896"/>
                </a:cubicBezTo>
                <a:cubicBezTo>
                  <a:pt x="2934038" y="452212"/>
                  <a:pt x="2926755" y="450370"/>
                  <a:pt x="2918505" y="450370"/>
                </a:cubicBezTo>
                <a:close/>
                <a:moveTo>
                  <a:pt x="2674589" y="450370"/>
                </a:moveTo>
                <a:cubicBezTo>
                  <a:pt x="2654795" y="450370"/>
                  <a:pt x="2639187" y="454370"/>
                  <a:pt x="2627764" y="462370"/>
                </a:cubicBezTo>
                <a:cubicBezTo>
                  <a:pt x="2616342" y="470369"/>
                  <a:pt x="2610630" y="480396"/>
                  <a:pt x="2610630" y="492452"/>
                </a:cubicBezTo>
                <a:cubicBezTo>
                  <a:pt x="2610630" y="501828"/>
                  <a:pt x="2613384" y="509660"/>
                  <a:pt x="2618890" y="515948"/>
                </a:cubicBezTo>
                <a:cubicBezTo>
                  <a:pt x="2624397" y="522236"/>
                  <a:pt x="2632843" y="526868"/>
                  <a:pt x="2644228" y="529845"/>
                </a:cubicBezTo>
                <a:cubicBezTo>
                  <a:pt x="2648395" y="530961"/>
                  <a:pt x="2653028" y="531910"/>
                  <a:pt x="2658125" y="532691"/>
                </a:cubicBezTo>
                <a:cubicBezTo>
                  <a:pt x="2663222" y="533472"/>
                  <a:pt x="2667259" y="534198"/>
                  <a:pt x="2670236" y="534868"/>
                </a:cubicBezTo>
                <a:cubicBezTo>
                  <a:pt x="2676487" y="536133"/>
                  <a:pt x="2680728" y="537453"/>
                  <a:pt x="2682961" y="538830"/>
                </a:cubicBezTo>
                <a:cubicBezTo>
                  <a:pt x="2685193" y="540207"/>
                  <a:pt x="2686309" y="542421"/>
                  <a:pt x="2686309" y="545472"/>
                </a:cubicBezTo>
                <a:cubicBezTo>
                  <a:pt x="2686309" y="548895"/>
                  <a:pt x="2684412" y="551481"/>
                  <a:pt x="2680617" y="553229"/>
                </a:cubicBezTo>
                <a:cubicBezTo>
                  <a:pt x="2676822" y="554978"/>
                  <a:pt x="2670980" y="555852"/>
                  <a:pt x="2663092" y="555852"/>
                </a:cubicBezTo>
                <a:cubicBezTo>
                  <a:pt x="2657065" y="555852"/>
                  <a:pt x="2651409" y="555239"/>
                  <a:pt x="2646126" y="554011"/>
                </a:cubicBezTo>
                <a:cubicBezTo>
                  <a:pt x="2640842" y="552783"/>
                  <a:pt x="2636117" y="551313"/>
                  <a:pt x="2631950" y="549602"/>
                </a:cubicBezTo>
                <a:cubicBezTo>
                  <a:pt x="2627113" y="547667"/>
                  <a:pt x="2623374" y="545862"/>
                  <a:pt x="2620732" y="544188"/>
                </a:cubicBezTo>
                <a:cubicBezTo>
                  <a:pt x="2618090" y="542514"/>
                  <a:pt x="2615765" y="540970"/>
                  <a:pt x="2613756" y="539556"/>
                </a:cubicBezTo>
                <a:lnTo>
                  <a:pt x="2610072" y="539556"/>
                </a:lnTo>
                <a:lnTo>
                  <a:pt x="2610072" y="572596"/>
                </a:lnTo>
                <a:cubicBezTo>
                  <a:pt x="2615579" y="575126"/>
                  <a:pt x="2622871" y="577432"/>
                  <a:pt x="2631950" y="579516"/>
                </a:cubicBezTo>
                <a:cubicBezTo>
                  <a:pt x="2641028" y="581600"/>
                  <a:pt x="2651149" y="582641"/>
                  <a:pt x="2662311" y="582641"/>
                </a:cubicBezTo>
                <a:cubicBezTo>
                  <a:pt x="2682477" y="582641"/>
                  <a:pt x="2698364" y="578679"/>
                  <a:pt x="2709973" y="570754"/>
                </a:cubicBezTo>
                <a:cubicBezTo>
                  <a:pt x="2721582" y="562829"/>
                  <a:pt x="2727386" y="552392"/>
                  <a:pt x="2727386" y="539444"/>
                </a:cubicBezTo>
                <a:cubicBezTo>
                  <a:pt x="2727386" y="530589"/>
                  <a:pt x="2724856" y="523203"/>
                  <a:pt x="2719796" y="517287"/>
                </a:cubicBezTo>
                <a:cubicBezTo>
                  <a:pt x="2714736" y="511371"/>
                  <a:pt x="2706922" y="507037"/>
                  <a:pt x="2696355" y="504283"/>
                </a:cubicBezTo>
                <a:cubicBezTo>
                  <a:pt x="2691593" y="503093"/>
                  <a:pt x="2686849" y="502107"/>
                  <a:pt x="2682124" y="501325"/>
                </a:cubicBezTo>
                <a:cubicBezTo>
                  <a:pt x="2677398" y="500544"/>
                  <a:pt x="2672989" y="499744"/>
                  <a:pt x="2668897" y="498926"/>
                </a:cubicBezTo>
                <a:cubicBezTo>
                  <a:pt x="2661455" y="497363"/>
                  <a:pt x="2656730" y="495800"/>
                  <a:pt x="2654721" y="494237"/>
                </a:cubicBezTo>
                <a:cubicBezTo>
                  <a:pt x="2652711" y="492675"/>
                  <a:pt x="2651707" y="490405"/>
                  <a:pt x="2651707" y="487429"/>
                </a:cubicBezTo>
                <a:cubicBezTo>
                  <a:pt x="2651707" y="484154"/>
                  <a:pt x="2653921" y="481624"/>
                  <a:pt x="2658348" y="479838"/>
                </a:cubicBezTo>
                <a:cubicBezTo>
                  <a:pt x="2662776" y="478052"/>
                  <a:pt x="2668227" y="477159"/>
                  <a:pt x="2674701" y="477159"/>
                </a:cubicBezTo>
                <a:cubicBezTo>
                  <a:pt x="2682514" y="477159"/>
                  <a:pt x="2690235" y="478443"/>
                  <a:pt x="2697862" y="481010"/>
                </a:cubicBezTo>
                <a:cubicBezTo>
                  <a:pt x="2705490" y="483578"/>
                  <a:pt x="2712280" y="486908"/>
                  <a:pt x="2718233" y="491000"/>
                </a:cubicBezTo>
                <a:lnTo>
                  <a:pt x="2721693" y="491000"/>
                </a:lnTo>
                <a:lnTo>
                  <a:pt x="2721693" y="459300"/>
                </a:lnTo>
                <a:cubicBezTo>
                  <a:pt x="2716856" y="457142"/>
                  <a:pt x="2710140" y="455114"/>
                  <a:pt x="2701546" y="453217"/>
                </a:cubicBezTo>
                <a:cubicBezTo>
                  <a:pt x="2692951" y="451319"/>
                  <a:pt x="2683965" y="450370"/>
                  <a:pt x="2674589" y="450370"/>
                </a:cubicBezTo>
                <a:close/>
                <a:moveTo>
                  <a:pt x="2271252" y="450370"/>
                </a:moveTo>
                <a:cubicBezTo>
                  <a:pt x="2262853" y="450370"/>
                  <a:pt x="2255440" y="451896"/>
                  <a:pt x="2249010" y="454947"/>
                </a:cubicBezTo>
                <a:cubicBezTo>
                  <a:pt x="2242581" y="457998"/>
                  <a:pt x="2236282" y="461979"/>
                  <a:pt x="2230114" y="466890"/>
                </a:cubicBezTo>
                <a:lnTo>
                  <a:pt x="2230114" y="453831"/>
                </a:lnTo>
                <a:lnTo>
                  <a:pt x="2189819" y="453831"/>
                </a:lnTo>
                <a:lnTo>
                  <a:pt x="2189819" y="625169"/>
                </a:lnTo>
                <a:lnTo>
                  <a:pt x="2230114" y="625169"/>
                </a:lnTo>
                <a:lnTo>
                  <a:pt x="2230114" y="572930"/>
                </a:lnTo>
                <a:cubicBezTo>
                  <a:pt x="2235316" y="575684"/>
                  <a:pt x="2240407" y="577823"/>
                  <a:pt x="2245387" y="579349"/>
                </a:cubicBezTo>
                <a:cubicBezTo>
                  <a:pt x="2250367" y="580874"/>
                  <a:pt x="2256424" y="581637"/>
                  <a:pt x="2263559" y="581637"/>
                </a:cubicBezTo>
                <a:cubicBezTo>
                  <a:pt x="2271288" y="581637"/>
                  <a:pt x="2278535" y="580149"/>
                  <a:pt x="2285298" y="577172"/>
                </a:cubicBezTo>
                <a:cubicBezTo>
                  <a:pt x="2292062" y="574195"/>
                  <a:pt x="2298119" y="569805"/>
                  <a:pt x="2303470" y="564001"/>
                </a:cubicBezTo>
                <a:cubicBezTo>
                  <a:pt x="2308599" y="558494"/>
                  <a:pt x="2312742" y="551499"/>
                  <a:pt x="2315901" y="543016"/>
                </a:cubicBezTo>
                <a:cubicBezTo>
                  <a:pt x="2319059" y="534533"/>
                  <a:pt x="2320639" y="525119"/>
                  <a:pt x="2320639" y="514776"/>
                </a:cubicBezTo>
                <a:cubicBezTo>
                  <a:pt x="2320639" y="494758"/>
                  <a:pt x="2316309" y="479020"/>
                  <a:pt x="2307651" y="467560"/>
                </a:cubicBezTo>
                <a:cubicBezTo>
                  <a:pt x="2298992" y="456100"/>
                  <a:pt x="2286859" y="450370"/>
                  <a:pt x="2271252" y="450370"/>
                </a:cubicBezTo>
                <a:close/>
                <a:moveTo>
                  <a:pt x="1842627" y="450370"/>
                </a:moveTo>
                <a:cubicBezTo>
                  <a:pt x="1834228" y="450370"/>
                  <a:pt x="1826815" y="451896"/>
                  <a:pt x="1820385" y="454947"/>
                </a:cubicBezTo>
                <a:cubicBezTo>
                  <a:pt x="1813956" y="457998"/>
                  <a:pt x="1807657" y="461979"/>
                  <a:pt x="1801489" y="466890"/>
                </a:cubicBezTo>
                <a:lnTo>
                  <a:pt x="1801489" y="453831"/>
                </a:lnTo>
                <a:lnTo>
                  <a:pt x="1761194" y="453831"/>
                </a:lnTo>
                <a:lnTo>
                  <a:pt x="1761194" y="625169"/>
                </a:lnTo>
                <a:lnTo>
                  <a:pt x="1801489" y="625169"/>
                </a:lnTo>
                <a:lnTo>
                  <a:pt x="1801489" y="572930"/>
                </a:lnTo>
                <a:cubicBezTo>
                  <a:pt x="1806691" y="575684"/>
                  <a:pt x="1811782" y="577823"/>
                  <a:pt x="1816762" y="579349"/>
                </a:cubicBezTo>
                <a:cubicBezTo>
                  <a:pt x="1821742" y="580874"/>
                  <a:pt x="1827799" y="581637"/>
                  <a:pt x="1834934" y="581637"/>
                </a:cubicBezTo>
                <a:cubicBezTo>
                  <a:pt x="1842663" y="581637"/>
                  <a:pt x="1849910" y="580149"/>
                  <a:pt x="1856673" y="577172"/>
                </a:cubicBezTo>
                <a:cubicBezTo>
                  <a:pt x="1863437" y="574195"/>
                  <a:pt x="1869494" y="569805"/>
                  <a:pt x="1874845" y="564001"/>
                </a:cubicBezTo>
                <a:cubicBezTo>
                  <a:pt x="1879974" y="558494"/>
                  <a:pt x="1884118" y="551499"/>
                  <a:pt x="1887276" y="543016"/>
                </a:cubicBezTo>
                <a:cubicBezTo>
                  <a:pt x="1890434" y="534533"/>
                  <a:pt x="1892014" y="525119"/>
                  <a:pt x="1892014" y="514776"/>
                </a:cubicBezTo>
                <a:cubicBezTo>
                  <a:pt x="1892014" y="494758"/>
                  <a:pt x="1887684" y="479020"/>
                  <a:pt x="1879026" y="467560"/>
                </a:cubicBezTo>
                <a:cubicBezTo>
                  <a:pt x="1870367" y="456100"/>
                  <a:pt x="1858234" y="450370"/>
                  <a:pt x="1842627" y="450370"/>
                </a:cubicBezTo>
                <a:close/>
                <a:moveTo>
                  <a:pt x="1607789" y="450370"/>
                </a:moveTo>
                <a:cubicBezTo>
                  <a:pt x="1587995" y="450370"/>
                  <a:pt x="1572387" y="454370"/>
                  <a:pt x="1560964" y="462370"/>
                </a:cubicBezTo>
                <a:cubicBezTo>
                  <a:pt x="1549542" y="470369"/>
                  <a:pt x="1543830" y="480396"/>
                  <a:pt x="1543830" y="492452"/>
                </a:cubicBezTo>
                <a:cubicBezTo>
                  <a:pt x="1543830" y="501828"/>
                  <a:pt x="1546584" y="509660"/>
                  <a:pt x="1552090" y="515948"/>
                </a:cubicBezTo>
                <a:cubicBezTo>
                  <a:pt x="1557597" y="522236"/>
                  <a:pt x="1566043" y="526868"/>
                  <a:pt x="1577428" y="529845"/>
                </a:cubicBezTo>
                <a:cubicBezTo>
                  <a:pt x="1581596" y="530961"/>
                  <a:pt x="1586228" y="531910"/>
                  <a:pt x="1591325" y="532691"/>
                </a:cubicBezTo>
                <a:cubicBezTo>
                  <a:pt x="1596423" y="533472"/>
                  <a:pt x="1600460" y="534198"/>
                  <a:pt x="1603436" y="534868"/>
                </a:cubicBezTo>
                <a:cubicBezTo>
                  <a:pt x="1609687" y="536133"/>
                  <a:pt x="1613928" y="537453"/>
                  <a:pt x="1616161" y="538830"/>
                </a:cubicBezTo>
                <a:cubicBezTo>
                  <a:pt x="1618393" y="540207"/>
                  <a:pt x="1619509" y="542421"/>
                  <a:pt x="1619509" y="545472"/>
                </a:cubicBezTo>
                <a:cubicBezTo>
                  <a:pt x="1619509" y="548895"/>
                  <a:pt x="1617612" y="551481"/>
                  <a:pt x="1613817" y="553229"/>
                </a:cubicBezTo>
                <a:cubicBezTo>
                  <a:pt x="1610022" y="554978"/>
                  <a:pt x="1604180" y="555852"/>
                  <a:pt x="1596292" y="555852"/>
                </a:cubicBezTo>
                <a:cubicBezTo>
                  <a:pt x="1590265" y="555852"/>
                  <a:pt x="1584609" y="555239"/>
                  <a:pt x="1579326" y="554011"/>
                </a:cubicBezTo>
                <a:cubicBezTo>
                  <a:pt x="1574043" y="552783"/>
                  <a:pt x="1569317" y="551313"/>
                  <a:pt x="1565150" y="549602"/>
                </a:cubicBezTo>
                <a:cubicBezTo>
                  <a:pt x="1560313" y="547667"/>
                  <a:pt x="1556574" y="545862"/>
                  <a:pt x="1553932" y="544188"/>
                </a:cubicBezTo>
                <a:cubicBezTo>
                  <a:pt x="1551290" y="542514"/>
                  <a:pt x="1548965" y="540970"/>
                  <a:pt x="1546956" y="539556"/>
                </a:cubicBezTo>
                <a:lnTo>
                  <a:pt x="1543272" y="539556"/>
                </a:lnTo>
                <a:lnTo>
                  <a:pt x="1543272" y="572596"/>
                </a:lnTo>
                <a:cubicBezTo>
                  <a:pt x="1548779" y="575126"/>
                  <a:pt x="1556071" y="577432"/>
                  <a:pt x="1565150" y="579516"/>
                </a:cubicBezTo>
                <a:cubicBezTo>
                  <a:pt x="1574228" y="581600"/>
                  <a:pt x="1584349" y="582641"/>
                  <a:pt x="1595511" y="582641"/>
                </a:cubicBezTo>
                <a:cubicBezTo>
                  <a:pt x="1615677" y="582641"/>
                  <a:pt x="1631565" y="578679"/>
                  <a:pt x="1643173" y="570754"/>
                </a:cubicBezTo>
                <a:cubicBezTo>
                  <a:pt x="1654782" y="562829"/>
                  <a:pt x="1660586" y="552392"/>
                  <a:pt x="1660586" y="539444"/>
                </a:cubicBezTo>
                <a:cubicBezTo>
                  <a:pt x="1660586" y="530589"/>
                  <a:pt x="1658056" y="523203"/>
                  <a:pt x="1652996" y="517287"/>
                </a:cubicBezTo>
                <a:cubicBezTo>
                  <a:pt x="1647936" y="511371"/>
                  <a:pt x="1640122" y="507037"/>
                  <a:pt x="1629555" y="504283"/>
                </a:cubicBezTo>
                <a:cubicBezTo>
                  <a:pt x="1624793" y="503093"/>
                  <a:pt x="1620049" y="502107"/>
                  <a:pt x="1615324" y="501325"/>
                </a:cubicBezTo>
                <a:cubicBezTo>
                  <a:pt x="1610598" y="500544"/>
                  <a:pt x="1606189" y="499744"/>
                  <a:pt x="1602097" y="498926"/>
                </a:cubicBezTo>
                <a:cubicBezTo>
                  <a:pt x="1594656" y="497363"/>
                  <a:pt x="1589930" y="495800"/>
                  <a:pt x="1587921" y="494237"/>
                </a:cubicBezTo>
                <a:cubicBezTo>
                  <a:pt x="1585912" y="492675"/>
                  <a:pt x="1584907" y="490405"/>
                  <a:pt x="1584907" y="487429"/>
                </a:cubicBezTo>
                <a:cubicBezTo>
                  <a:pt x="1584907" y="484154"/>
                  <a:pt x="1587121" y="481624"/>
                  <a:pt x="1591548" y="479838"/>
                </a:cubicBezTo>
                <a:cubicBezTo>
                  <a:pt x="1595976" y="478052"/>
                  <a:pt x="1601427" y="477159"/>
                  <a:pt x="1607901" y="477159"/>
                </a:cubicBezTo>
                <a:cubicBezTo>
                  <a:pt x="1615714" y="477159"/>
                  <a:pt x="1623435" y="478443"/>
                  <a:pt x="1631062" y="481010"/>
                </a:cubicBezTo>
                <a:cubicBezTo>
                  <a:pt x="1638690" y="483578"/>
                  <a:pt x="1645480" y="486908"/>
                  <a:pt x="1651433" y="491000"/>
                </a:cubicBezTo>
                <a:lnTo>
                  <a:pt x="1654893" y="491000"/>
                </a:lnTo>
                <a:lnTo>
                  <a:pt x="1654893" y="459300"/>
                </a:lnTo>
                <a:cubicBezTo>
                  <a:pt x="1650056" y="457142"/>
                  <a:pt x="1643340" y="455114"/>
                  <a:pt x="1634746" y="453217"/>
                </a:cubicBezTo>
                <a:cubicBezTo>
                  <a:pt x="1626151" y="451319"/>
                  <a:pt x="1617166" y="450370"/>
                  <a:pt x="1607789" y="450370"/>
                </a:cubicBezTo>
                <a:close/>
                <a:moveTo>
                  <a:pt x="3528230" y="449924"/>
                </a:moveTo>
                <a:cubicBezTo>
                  <a:pt x="3506129" y="449924"/>
                  <a:pt x="3488735" y="455970"/>
                  <a:pt x="3476047" y="468062"/>
                </a:cubicBezTo>
                <a:cubicBezTo>
                  <a:pt x="3463360" y="480155"/>
                  <a:pt x="3457016" y="496544"/>
                  <a:pt x="3457016" y="517231"/>
                </a:cubicBezTo>
                <a:cubicBezTo>
                  <a:pt x="3457016" y="538142"/>
                  <a:pt x="3463713" y="554253"/>
                  <a:pt x="3477108" y="565563"/>
                </a:cubicBezTo>
                <a:cubicBezTo>
                  <a:pt x="3490502" y="576874"/>
                  <a:pt x="3509775" y="582530"/>
                  <a:pt x="3534927" y="582530"/>
                </a:cubicBezTo>
                <a:cubicBezTo>
                  <a:pt x="3544676" y="582530"/>
                  <a:pt x="3553568" y="581711"/>
                  <a:pt x="3561605" y="580074"/>
                </a:cubicBezTo>
                <a:cubicBezTo>
                  <a:pt x="3569642" y="578437"/>
                  <a:pt x="3578199" y="575795"/>
                  <a:pt x="3587278" y="572149"/>
                </a:cubicBezTo>
                <a:lnTo>
                  <a:pt x="3587278" y="539891"/>
                </a:lnTo>
                <a:lnTo>
                  <a:pt x="3582813" y="539891"/>
                </a:lnTo>
                <a:cubicBezTo>
                  <a:pt x="3578199" y="543388"/>
                  <a:pt x="3571911" y="546662"/>
                  <a:pt x="3563949" y="549713"/>
                </a:cubicBezTo>
                <a:cubicBezTo>
                  <a:pt x="3555987" y="552764"/>
                  <a:pt x="3547764" y="554290"/>
                  <a:pt x="3539281" y="554290"/>
                </a:cubicBezTo>
                <a:cubicBezTo>
                  <a:pt x="3525886" y="554290"/>
                  <a:pt x="3515747" y="551685"/>
                  <a:pt x="3508864" y="546476"/>
                </a:cubicBezTo>
                <a:cubicBezTo>
                  <a:pt x="3501981" y="541267"/>
                  <a:pt x="3498241" y="533751"/>
                  <a:pt x="3497646" y="523929"/>
                </a:cubicBezTo>
                <a:lnTo>
                  <a:pt x="3589622" y="523929"/>
                </a:lnTo>
                <a:lnTo>
                  <a:pt x="3589622" y="509864"/>
                </a:lnTo>
                <a:cubicBezTo>
                  <a:pt x="3589622" y="490517"/>
                  <a:pt x="3584487" y="475690"/>
                  <a:pt x="3574218" y="465383"/>
                </a:cubicBezTo>
                <a:cubicBezTo>
                  <a:pt x="3563949" y="455077"/>
                  <a:pt x="3548620" y="449924"/>
                  <a:pt x="3528230" y="449924"/>
                </a:cubicBezTo>
                <a:close/>
                <a:moveTo>
                  <a:pt x="3137705" y="449924"/>
                </a:moveTo>
                <a:cubicBezTo>
                  <a:pt x="3115604" y="449924"/>
                  <a:pt x="3098210" y="455970"/>
                  <a:pt x="3085522" y="468062"/>
                </a:cubicBezTo>
                <a:cubicBezTo>
                  <a:pt x="3072835" y="480155"/>
                  <a:pt x="3066491" y="496544"/>
                  <a:pt x="3066491" y="517231"/>
                </a:cubicBezTo>
                <a:cubicBezTo>
                  <a:pt x="3066491" y="538142"/>
                  <a:pt x="3073188" y="554253"/>
                  <a:pt x="3086583" y="565563"/>
                </a:cubicBezTo>
                <a:cubicBezTo>
                  <a:pt x="3099977" y="576874"/>
                  <a:pt x="3119250" y="582530"/>
                  <a:pt x="3144402" y="582530"/>
                </a:cubicBezTo>
                <a:cubicBezTo>
                  <a:pt x="3154151" y="582530"/>
                  <a:pt x="3163043" y="581711"/>
                  <a:pt x="3171080" y="580074"/>
                </a:cubicBezTo>
                <a:cubicBezTo>
                  <a:pt x="3179117" y="578437"/>
                  <a:pt x="3187674" y="575795"/>
                  <a:pt x="3196753" y="572149"/>
                </a:cubicBezTo>
                <a:lnTo>
                  <a:pt x="3196753" y="539891"/>
                </a:lnTo>
                <a:lnTo>
                  <a:pt x="3192288" y="539891"/>
                </a:lnTo>
                <a:cubicBezTo>
                  <a:pt x="3187674" y="543388"/>
                  <a:pt x="3181386" y="546662"/>
                  <a:pt x="3173424" y="549713"/>
                </a:cubicBezTo>
                <a:cubicBezTo>
                  <a:pt x="3165462" y="552764"/>
                  <a:pt x="3157239" y="554290"/>
                  <a:pt x="3148756" y="554290"/>
                </a:cubicBezTo>
                <a:cubicBezTo>
                  <a:pt x="3135361" y="554290"/>
                  <a:pt x="3125222" y="551685"/>
                  <a:pt x="3118339" y="546476"/>
                </a:cubicBezTo>
                <a:cubicBezTo>
                  <a:pt x="3111456" y="541267"/>
                  <a:pt x="3107716" y="533751"/>
                  <a:pt x="3107121" y="523929"/>
                </a:cubicBezTo>
                <a:lnTo>
                  <a:pt x="3199097" y="523929"/>
                </a:lnTo>
                <a:lnTo>
                  <a:pt x="3199097" y="509864"/>
                </a:lnTo>
                <a:cubicBezTo>
                  <a:pt x="3199097" y="490517"/>
                  <a:pt x="3193962" y="475690"/>
                  <a:pt x="3183693" y="465383"/>
                </a:cubicBezTo>
                <a:cubicBezTo>
                  <a:pt x="3173424" y="455077"/>
                  <a:pt x="3158095" y="449924"/>
                  <a:pt x="3137705" y="449924"/>
                </a:cubicBezTo>
                <a:close/>
                <a:moveTo>
                  <a:pt x="2528105" y="449924"/>
                </a:moveTo>
                <a:cubicBezTo>
                  <a:pt x="2506004" y="449924"/>
                  <a:pt x="2488610" y="455970"/>
                  <a:pt x="2475922" y="468062"/>
                </a:cubicBezTo>
                <a:cubicBezTo>
                  <a:pt x="2463235" y="480155"/>
                  <a:pt x="2456891" y="496544"/>
                  <a:pt x="2456891" y="517231"/>
                </a:cubicBezTo>
                <a:cubicBezTo>
                  <a:pt x="2456891" y="538142"/>
                  <a:pt x="2463588" y="554253"/>
                  <a:pt x="2476983" y="565563"/>
                </a:cubicBezTo>
                <a:cubicBezTo>
                  <a:pt x="2490377" y="576874"/>
                  <a:pt x="2509650" y="582530"/>
                  <a:pt x="2534802" y="582530"/>
                </a:cubicBezTo>
                <a:cubicBezTo>
                  <a:pt x="2544551" y="582530"/>
                  <a:pt x="2553443" y="581711"/>
                  <a:pt x="2561480" y="580074"/>
                </a:cubicBezTo>
                <a:cubicBezTo>
                  <a:pt x="2569517" y="578437"/>
                  <a:pt x="2578074" y="575795"/>
                  <a:pt x="2587153" y="572149"/>
                </a:cubicBezTo>
                <a:lnTo>
                  <a:pt x="2587153" y="539891"/>
                </a:lnTo>
                <a:lnTo>
                  <a:pt x="2582688" y="539891"/>
                </a:lnTo>
                <a:cubicBezTo>
                  <a:pt x="2578074" y="543388"/>
                  <a:pt x="2571786" y="546662"/>
                  <a:pt x="2563824" y="549713"/>
                </a:cubicBezTo>
                <a:cubicBezTo>
                  <a:pt x="2555862" y="552764"/>
                  <a:pt x="2547639" y="554290"/>
                  <a:pt x="2539156" y="554290"/>
                </a:cubicBezTo>
                <a:cubicBezTo>
                  <a:pt x="2525761" y="554290"/>
                  <a:pt x="2515622" y="551685"/>
                  <a:pt x="2508739" y="546476"/>
                </a:cubicBezTo>
                <a:cubicBezTo>
                  <a:pt x="2501856" y="541267"/>
                  <a:pt x="2498116" y="533751"/>
                  <a:pt x="2497521" y="523929"/>
                </a:cubicBezTo>
                <a:lnTo>
                  <a:pt x="2589497" y="523929"/>
                </a:lnTo>
                <a:lnTo>
                  <a:pt x="2589497" y="509864"/>
                </a:lnTo>
                <a:cubicBezTo>
                  <a:pt x="2589497" y="490517"/>
                  <a:pt x="2584362" y="475690"/>
                  <a:pt x="2574093" y="465383"/>
                </a:cubicBezTo>
                <a:cubicBezTo>
                  <a:pt x="2563824" y="455077"/>
                  <a:pt x="2548495" y="449924"/>
                  <a:pt x="2528105" y="449924"/>
                </a:cubicBezTo>
                <a:close/>
                <a:moveTo>
                  <a:pt x="2096913" y="449924"/>
                </a:moveTo>
                <a:cubicBezTo>
                  <a:pt x="2075333" y="449924"/>
                  <a:pt x="2058497" y="455840"/>
                  <a:pt x="2046404" y="467672"/>
                </a:cubicBezTo>
                <a:cubicBezTo>
                  <a:pt x="2034312" y="479503"/>
                  <a:pt x="2028266" y="495800"/>
                  <a:pt x="2028266" y="516562"/>
                </a:cubicBezTo>
                <a:cubicBezTo>
                  <a:pt x="2028266" y="537174"/>
                  <a:pt x="2034275" y="553415"/>
                  <a:pt x="2046293" y="565284"/>
                </a:cubicBezTo>
                <a:cubicBezTo>
                  <a:pt x="2058311" y="577153"/>
                  <a:pt x="2075184" y="583088"/>
                  <a:pt x="2096913" y="583088"/>
                </a:cubicBezTo>
                <a:cubicBezTo>
                  <a:pt x="2118642" y="583088"/>
                  <a:pt x="2135515" y="577153"/>
                  <a:pt x="2147533" y="565284"/>
                </a:cubicBezTo>
                <a:cubicBezTo>
                  <a:pt x="2159551" y="553415"/>
                  <a:pt x="2165560" y="537174"/>
                  <a:pt x="2165560" y="516562"/>
                </a:cubicBezTo>
                <a:cubicBezTo>
                  <a:pt x="2165560" y="495949"/>
                  <a:pt x="2159588" y="479690"/>
                  <a:pt x="2147645" y="467783"/>
                </a:cubicBezTo>
                <a:cubicBezTo>
                  <a:pt x="2135701" y="455877"/>
                  <a:pt x="2118791" y="449924"/>
                  <a:pt x="2096913" y="449924"/>
                </a:cubicBezTo>
                <a:close/>
                <a:moveTo>
                  <a:pt x="1458738" y="449924"/>
                </a:moveTo>
                <a:cubicBezTo>
                  <a:pt x="1437158" y="449924"/>
                  <a:pt x="1420322" y="455840"/>
                  <a:pt x="1408229" y="467672"/>
                </a:cubicBezTo>
                <a:cubicBezTo>
                  <a:pt x="1396137" y="479503"/>
                  <a:pt x="1390091" y="495800"/>
                  <a:pt x="1390091" y="516562"/>
                </a:cubicBezTo>
                <a:cubicBezTo>
                  <a:pt x="1390091" y="537174"/>
                  <a:pt x="1396100" y="553415"/>
                  <a:pt x="1408118" y="565284"/>
                </a:cubicBezTo>
                <a:cubicBezTo>
                  <a:pt x="1420136" y="577153"/>
                  <a:pt x="1437009" y="583088"/>
                  <a:pt x="1458738" y="583088"/>
                </a:cubicBezTo>
                <a:cubicBezTo>
                  <a:pt x="1480467" y="583088"/>
                  <a:pt x="1497340" y="577153"/>
                  <a:pt x="1509358" y="565284"/>
                </a:cubicBezTo>
                <a:cubicBezTo>
                  <a:pt x="1521376" y="553415"/>
                  <a:pt x="1527385" y="537174"/>
                  <a:pt x="1527385" y="516562"/>
                </a:cubicBezTo>
                <a:cubicBezTo>
                  <a:pt x="1527385" y="495949"/>
                  <a:pt x="1521413" y="479690"/>
                  <a:pt x="1509470" y="467783"/>
                </a:cubicBezTo>
                <a:cubicBezTo>
                  <a:pt x="1497526" y="455877"/>
                  <a:pt x="1480616" y="449924"/>
                  <a:pt x="1458738" y="449924"/>
                </a:cubicBezTo>
                <a:close/>
                <a:moveTo>
                  <a:pt x="966005" y="449924"/>
                </a:moveTo>
                <a:cubicBezTo>
                  <a:pt x="943904" y="449924"/>
                  <a:pt x="926510" y="455970"/>
                  <a:pt x="913822" y="468062"/>
                </a:cubicBezTo>
                <a:cubicBezTo>
                  <a:pt x="901135" y="480155"/>
                  <a:pt x="894791" y="496544"/>
                  <a:pt x="894791" y="517231"/>
                </a:cubicBezTo>
                <a:cubicBezTo>
                  <a:pt x="894791" y="538142"/>
                  <a:pt x="901488" y="554253"/>
                  <a:pt x="914883" y="565563"/>
                </a:cubicBezTo>
                <a:cubicBezTo>
                  <a:pt x="928277" y="576874"/>
                  <a:pt x="947550" y="582530"/>
                  <a:pt x="972702" y="582530"/>
                </a:cubicBezTo>
                <a:cubicBezTo>
                  <a:pt x="982451" y="582530"/>
                  <a:pt x="991343" y="581711"/>
                  <a:pt x="999380" y="580074"/>
                </a:cubicBezTo>
                <a:cubicBezTo>
                  <a:pt x="1007417" y="578437"/>
                  <a:pt x="1015975" y="575795"/>
                  <a:pt x="1025053" y="572149"/>
                </a:cubicBezTo>
                <a:lnTo>
                  <a:pt x="1025053" y="539891"/>
                </a:lnTo>
                <a:lnTo>
                  <a:pt x="1020588" y="539891"/>
                </a:lnTo>
                <a:cubicBezTo>
                  <a:pt x="1015975" y="543388"/>
                  <a:pt x="1009686" y="546662"/>
                  <a:pt x="1001724" y="549713"/>
                </a:cubicBezTo>
                <a:cubicBezTo>
                  <a:pt x="993762" y="552764"/>
                  <a:pt x="985539" y="554290"/>
                  <a:pt x="977056" y="554290"/>
                </a:cubicBezTo>
                <a:cubicBezTo>
                  <a:pt x="963661" y="554290"/>
                  <a:pt x="953522" y="551685"/>
                  <a:pt x="946639" y="546476"/>
                </a:cubicBezTo>
                <a:cubicBezTo>
                  <a:pt x="939756" y="541267"/>
                  <a:pt x="936016" y="533751"/>
                  <a:pt x="935421" y="523929"/>
                </a:cubicBezTo>
                <a:lnTo>
                  <a:pt x="1027397" y="523929"/>
                </a:lnTo>
                <a:lnTo>
                  <a:pt x="1027397" y="509864"/>
                </a:lnTo>
                <a:cubicBezTo>
                  <a:pt x="1027397" y="490517"/>
                  <a:pt x="1022262" y="475690"/>
                  <a:pt x="1011993" y="465383"/>
                </a:cubicBezTo>
                <a:cubicBezTo>
                  <a:pt x="1001724" y="455077"/>
                  <a:pt x="986395" y="449924"/>
                  <a:pt x="966005" y="449924"/>
                </a:cubicBezTo>
                <a:close/>
                <a:moveTo>
                  <a:pt x="813605" y="449924"/>
                </a:moveTo>
                <a:cubicBezTo>
                  <a:pt x="791504" y="449924"/>
                  <a:pt x="774110" y="455970"/>
                  <a:pt x="761422" y="468062"/>
                </a:cubicBezTo>
                <a:cubicBezTo>
                  <a:pt x="748735" y="480155"/>
                  <a:pt x="742391" y="496544"/>
                  <a:pt x="742391" y="517231"/>
                </a:cubicBezTo>
                <a:cubicBezTo>
                  <a:pt x="742391" y="538142"/>
                  <a:pt x="749088" y="554253"/>
                  <a:pt x="762483" y="565563"/>
                </a:cubicBezTo>
                <a:cubicBezTo>
                  <a:pt x="775877" y="576874"/>
                  <a:pt x="795150" y="582530"/>
                  <a:pt x="820302" y="582530"/>
                </a:cubicBezTo>
                <a:cubicBezTo>
                  <a:pt x="830051" y="582530"/>
                  <a:pt x="838943" y="581711"/>
                  <a:pt x="846980" y="580074"/>
                </a:cubicBezTo>
                <a:cubicBezTo>
                  <a:pt x="855016" y="578437"/>
                  <a:pt x="863574" y="575795"/>
                  <a:pt x="872653" y="572149"/>
                </a:cubicBezTo>
                <a:lnTo>
                  <a:pt x="872653" y="539891"/>
                </a:lnTo>
                <a:lnTo>
                  <a:pt x="868188" y="539891"/>
                </a:lnTo>
                <a:cubicBezTo>
                  <a:pt x="863574" y="543388"/>
                  <a:pt x="857286" y="546662"/>
                  <a:pt x="849324" y="549713"/>
                </a:cubicBezTo>
                <a:cubicBezTo>
                  <a:pt x="841362" y="552764"/>
                  <a:pt x="833139" y="554290"/>
                  <a:pt x="824656" y="554290"/>
                </a:cubicBezTo>
                <a:cubicBezTo>
                  <a:pt x="811261" y="554290"/>
                  <a:pt x="801122" y="551685"/>
                  <a:pt x="794239" y="546476"/>
                </a:cubicBezTo>
                <a:cubicBezTo>
                  <a:pt x="787356" y="541267"/>
                  <a:pt x="783616" y="533751"/>
                  <a:pt x="783021" y="523929"/>
                </a:cubicBezTo>
                <a:lnTo>
                  <a:pt x="874997" y="523929"/>
                </a:lnTo>
                <a:lnTo>
                  <a:pt x="874997" y="509864"/>
                </a:lnTo>
                <a:cubicBezTo>
                  <a:pt x="874997" y="490517"/>
                  <a:pt x="869862" y="475690"/>
                  <a:pt x="859593" y="465383"/>
                </a:cubicBezTo>
                <a:cubicBezTo>
                  <a:pt x="849324" y="455077"/>
                  <a:pt x="833995" y="449924"/>
                  <a:pt x="813605" y="449924"/>
                </a:cubicBezTo>
                <a:close/>
                <a:moveTo>
                  <a:pt x="3841327" y="412977"/>
                </a:moveTo>
                <a:lnTo>
                  <a:pt x="3846462" y="531296"/>
                </a:lnTo>
                <a:lnTo>
                  <a:pt x="3882850" y="531296"/>
                </a:lnTo>
                <a:lnTo>
                  <a:pt x="3887985" y="412977"/>
                </a:lnTo>
                <a:close/>
                <a:moveTo>
                  <a:pt x="552784" y="409740"/>
                </a:moveTo>
                <a:cubicBezTo>
                  <a:pt x="540134" y="409740"/>
                  <a:pt x="528469" y="411749"/>
                  <a:pt x="517791" y="415768"/>
                </a:cubicBezTo>
                <a:cubicBezTo>
                  <a:pt x="507112" y="419786"/>
                  <a:pt x="498164" y="425479"/>
                  <a:pt x="490946" y="432846"/>
                </a:cubicBezTo>
                <a:cubicBezTo>
                  <a:pt x="483430" y="440511"/>
                  <a:pt x="477700" y="449701"/>
                  <a:pt x="473756" y="460416"/>
                </a:cubicBezTo>
                <a:cubicBezTo>
                  <a:pt x="469812" y="471132"/>
                  <a:pt x="467840" y="483075"/>
                  <a:pt x="467840" y="496247"/>
                </a:cubicBezTo>
                <a:cubicBezTo>
                  <a:pt x="467840" y="510385"/>
                  <a:pt x="469905" y="522850"/>
                  <a:pt x="474035" y="533640"/>
                </a:cubicBezTo>
                <a:cubicBezTo>
                  <a:pt x="478165" y="544430"/>
                  <a:pt x="483988" y="553434"/>
                  <a:pt x="491504" y="560652"/>
                </a:cubicBezTo>
                <a:cubicBezTo>
                  <a:pt x="499020" y="567870"/>
                  <a:pt x="508005" y="573303"/>
                  <a:pt x="518461" y="576949"/>
                </a:cubicBezTo>
                <a:cubicBezTo>
                  <a:pt x="528916" y="580595"/>
                  <a:pt x="540320" y="582418"/>
                  <a:pt x="552672" y="582418"/>
                </a:cubicBezTo>
                <a:cubicBezTo>
                  <a:pt x="561007" y="582418"/>
                  <a:pt x="567555" y="582009"/>
                  <a:pt x="572318" y="581190"/>
                </a:cubicBezTo>
                <a:cubicBezTo>
                  <a:pt x="577080" y="580372"/>
                  <a:pt x="582178" y="579181"/>
                  <a:pt x="587610" y="577619"/>
                </a:cubicBezTo>
                <a:cubicBezTo>
                  <a:pt x="591777" y="576428"/>
                  <a:pt x="595758" y="575014"/>
                  <a:pt x="599553" y="573377"/>
                </a:cubicBezTo>
                <a:cubicBezTo>
                  <a:pt x="603348" y="571740"/>
                  <a:pt x="607329" y="569991"/>
                  <a:pt x="611497" y="568131"/>
                </a:cubicBezTo>
                <a:lnTo>
                  <a:pt x="611497" y="528394"/>
                </a:lnTo>
                <a:lnTo>
                  <a:pt x="607032" y="528394"/>
                </a:lnTo>
                <a:cubicBezTo>
                  <a:pt x="605023" y="530170"/>
                  <a:pt x="602455" y="532280"/>
                  <a:pt x="599330" y="534724"/>
                </a:cubicBezTo>
                <a:cubicBezTo>
                  <a:pt x="596205" y="537167"/>
                  <a:pt x="592819" y="539462"/>
                  <a:pt x="589172" y="541608"/>
                </a:cubicBezTo>
                <a:cubicBezTo>
                  <a:pt x="584856" y="544275"/>
                  <a:pt x="580150" y="546385"/>
                  <a:pt x="575052" y="547940"/>
                </a:cubicBezTo>
                <a:cubicBezTo>
                  <a:pt x="569955" y="549494"/>
                  <a:pt x="564802" y="550271"/>
                  <a:pt x="559593" y="550271"/>
                </a:cubicBezTo>
                <a:cubicBezTo>
                  <a:pt x="554161" y="550271"/>
                  <a:pt x="548654" y="549399"/>
                  <a:pt x="543073" y="547654"/>
                </a:cubicBezTo>
                <a:cubicBezTo>
                  <a:pt x="537492" y="545908"/>
                  <a:pt x="532432" y="542993"/>
                  <a:pt x="527892" y="538909"/>
                </a:cubicBezTo>
                <a:cubicBezTo>
                  <a:pt x="523428" y="534900"/>
                  <a:pt x="519726" y="529405"/>
                  <a:pt x="516786" y="522424"/>
                </a:cubicBezTo>
                <a:cubicBezTo>
                  <a:pt x="513847" y="515443"/>
                  <a:pt x="512377" y="506754"/>
                  <a:pt x="512377" y="496358"/>
                </a:cubicBezTo>
                <a:cubicBezTo>
                  <a:pt x="512377" y="486407"/>
                  <a:pt x="513735" y="477941"/>
                  <a:pt x="516451" y="470960"/>
                </a:cubicBezTo>
                <a:cubicBezTo>
                  <a:pt x="519167" y="463980"/>
                  <a:pt x="522721" y="458373"/>
                  <a:pt x="527111" y="454141"/>
                </a:cubicBezTo>
                <a:cubicBezTo>
                  <a:pt x="531725" y="449759"/>
                  <a:pt x="536748" y="446621"/>
                  <a:pt x="542180" y="444727"/>
                </a:cubicBezTo>
                <a:cubicBezTo>
                  <a:pt x="547612" y="442834"/>
                  <a:pt x="553342" y="441887"/>
                  <a:pt x="559370" y="441887"/>
                </a:cubicBezTo>
                <a:cubicBezTo>
                  <a:pt x="564802" y="441887"/>
                  <a:pt x="569899" y="442702"/>
                  <a:pt x="574662" y="444331"/>
                </a:cubicBezTo>
                <a:cubicBezTo>
                  <a:pt x="579424" y="445960"/>
                  <a:pt x="583852" y="447958"/>
                  <a:pt x="587945" y="450327"/>
                </a:cubicBezTo>
                <a:cubicBezTo>
                  <a:pt x="591963" y="452696"/>
                  <a:pt x="595553" y="455103"/>
                  <a:pt x="598716" y="457546"/>
                </a:cubicBezTo>
                <a:cubicBezTo>
                  <a:pt x="601879" y="459990"/>
                  <a:pt x="604502" y="462100"/>
                  <a:pt x="606585" y="463877"/>
                </a:cubicBezTo>
                <a:lnTo>
                  <a:pt x="611497" y="463877"/>
                </a:lnTo>
                <a:lnTo>
                  <a:pt x="611497" y="423581"/>
                </a:lnTo>
                <a:cubicBezTo>
                  <a:pt x="608446" y="422093"/>
                  <a:pt x="604893" y="420475"/>
                  <a:pt x="600837" y="418726"/>
                </a:cubicBezTo>
                <a:cubicBezTo>
                  <a:pt x="596781" y="416977"/>
                  <a:pt x="592261" y="415396"/>
                  <a:pt x="587275" y="413982"/>
                </a:cubicBezTo>
                <a:cubicBezTo>
                  <a:pt x="582513" y="412717"/>
                  <a:pt x="577322" y="411694"/>
                  <a:pt x="571704" y="410912"/>
                </a:cubicBezTo>
                <a:cubicBezTo>
                  <a:pt x="566086" y="410131"/>
                  <a:pt x="559779" y="409740"/>
                  <a:pt x="552784" y="409740"/>
                </a:cubicBezTo>
                <a:close/>
                <a:moveTo>
                  <a:pt x="3122525" y="392104"/>
                </a:moveTo>
                <a:lnTo>
                  <a:pt x="3086694" y="435971"/>
                </a:lnTo>
                <a:lnTo>
                  <a:pt x="3115716" y="435971"/>
                </a:lnTo>
                <a:lnTo>
                  <a:pt x="3136254" y="411526"/>
                </a:lnTo>
                <a:lnTo>
                  <a:pt x="3156904" y="435971"/>
                </a:lnTo>
                <a:lnTo>
                  <a:pt x="3186372" y="435971"/>
                </a:lnTo>
                <a:lnTo>
                  <a:pt x="3150542" y="392104"/>
                </a:lnTo>
                <a:close/>
                <a:moveTo>
                  <a:pt x="811931" y="392104"/>
                </a:moveTo>
                <a:lnTo>
                  <a:pt x="784361" y="435971"/>
                </a:lnTo>
                <a:lnTo>
                  <a:pt x="811819" y="435971"/>
                </a:lnTo>
                <a:lnTo>
                  <a:pt x="851110" y="394337"/>
                </a:lnTo>
                <a:lnTo>
                  <a:pt x="851110" y="392104"/>
                </a:lnTo>
                <a:close/>
                <a:moveTo>
                  <a:pt x="255514" y="0"/>
                </a:moveTo>
                <a:lnTo>
                  <a:pt x="4135966" y="0"/>
                </a:lnTo>
                <a:cubicBezTo>
                  <a:pt x="4277082" y="0"/>
                  <a:pt x="4391480" y="114398"/>
                  <a:pt x="4391480" y="255514"/>
                </a:cubicBezTo>
                <a:lnTo>
                  <a:pt x="4391480" y="1277539"/>
                </a:lnTo>
                <a:cubicBezTo>
                  <a:pt x="4391480" y="1418655"/>
                  <a:pt x="4277082" y="1533053"/>
                  <a:pt x="4135966" y="1533053"/>
                </a:cubicBezTo>
                <a:lnTo>
                  <a:pt x="255514" y="1533053"/>
                </a:lnTo>
                <a:cubicBezTo>
                  <a:pt x="114398" y="1533053"/>
                  <a:pt x="0" y="1418655"/>
                  <a:pt x="0" y="1277539"/>
                </a:cubicBezTo>
                <a:lnTo>
                  <a:pt x="0" y="255514"/>
                </a:lnTo>
                <a:cubicBezTo>
                  <a:pt x="0" y="114398"/>
                  <a:pt x="114398" y="0"/>
                  <a:pt x="2555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3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6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F60383F-5066-42A0-52B1-DDF4D6F4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2131" y="-6764161"/>
            <a:ext cx="20386321" cy="20386321"/>
          </a:xfrm>
          <a:prstGeom prst="rect">
            <a:avLst/>
          </a:prstGeom>
        </p:spPr>
      </p:pic>
      <p:sp>
        <p:nvSpPr>
          <p:cNvPr id="25" name="Hexagone 24">
            <a:extLst>
              <a:ext uri="{FF2B5EF4-FFF2-40B4-BE49-F238E27FC236}">
                <a16:creationId xmlns:a16="http://schemas.microsoft.com/office/drawing/2014/main" id="{2D6B2B65-3490-E55C-D187-550AE86B8E48}"/>
              </a:ext>
            </a:extLst>
          </p:cNvPr>
          <p:cNvSpPr/>
          <p:nvPr/>
        </p:nvSpPr>
        <p:spPr>
          <a:xfrm>
            <a:off x="9258325" y="439221"/>
            <a:ext cx="1527632" cy="13179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20A1B590-9C2D-0DD2-5670-8E6AD5A38B9C}"/>
              </a:ext>
            </a:extLst>
          </p:cNvPr>
          <p:cNvSpPr/>
          <p:nvPr/>
        </p:nvSpPr>
        <p:spPr>
          <a:xfrm>
            <a:off x="8233690" y="1841503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E9BD4B7-4398-CCE7-30A9-1856B5B07A0A}"/>
              </a:ext>
            </a:extLst>
          </p:cNvPr>
          <p:cNvSpPr/>
          <p:nvPr/>
        </p:nvSpPr>
        <p:spPr>
          <a:xfrm>
            <a:off x="789059" y="1757179"/>
            <a:ext cx="1822932" cy="157272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EF3527E4-6DA4-1554-ED39-8F718F873967}"/>
              </a:ext>
            </a:extLst>
          </p:cNvPr>
          <p:cNvSpPr/>
          <p:nvPr/>
        </p:nvSpPr>
        <p:spPr>
          <a:xfrm>
            <a:off x="525645" y="4867565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32B313B1-85AD-72AF-753C-56A8F500CC1F}"/>
              </a:ext>
            </a:extLst>
          </p:cNvPr>
          <p:cNvSpPr/>
          <p:nvPr/>
        </p:nvSpPr>
        <p:spPr>
          <a:xfrm rot="5400000">
            <a:off x="11105657" y="4306867"/>
            <a:ext cx="602012" cy="51938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id="{8F6F2D80-19E8-B52F-E0A3-EE377993CD78}"/>
              </a:ext>
            </a:extLst>
          </p:cNvPr>
          <p:cNvSpPr/>
          <p:nvPr/>
        </p:nvSpPr>
        <p:spPr>
          <a:xfrm>
            <a:off x="5027042" y="3773714"/>
            <a:ext cx="945040" cy="81532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Rectangle : avec coin rogné 29">
            <a:extLst>
              <a:ext uri="{FF2B5EF4-FFF2-40B4-BE49-F238E27FC236}">
                <a16:creationId xmlns:a16="http://schemas.microsoft.com/office/drawing/2014/main" id="{7CD46A07-D456-575A-7AC9-B59FF4500683}"/>
              </a:ext>
            </a:extLst>
          </p:cNvPr>
          <p:cNvSpPr/>
          <p:nvPr/>
        </p:nvSpPr>
        <p:spPr>
          <a:xfrm>
            <a:off x="256735" y="1313437"/>
            <a:ext cx="5027042" cy="1458497"/>
          </a:xfrm>
          <a:prstGeom prst="snip1Rect">
            <a:avLst/>
          </a:prstGeom>
          <a:solidFill>
            <a:srgbClr val="F8C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D1152EFE-18A8-8281-0209-A09FD41DD1D0}"/>
              </a:ext>
            </a:extLst>
          </p:cNvPr>
          <p:cNvSpPr/>
          <p:nvPr/>
        </p:nvSpPr>
        <p:spPr>
          <a:xfrm>
            <a:off x="7271657" y="5091626"/>
            <a:ext cx="1924066" cy="16599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926626DE-1106-2AD3-9C8A-D0154FB8F232}"/>
              </a:ext>
            </a:extLst>
          </p:cNvPr>
          <p:cNvSpPr/>
          <p:nvPr/>
        </p:nvSpPr>
        <p:spPr>
          <a:xfrm>
            <a:off x="2611991" y="4867565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C57A0BF1-9C22-CD97-4DED-1F9FB18F582A}"/>
              </a:ext>
            </a:extLst>
          </p:cNvPr>
          <p:cNvSpPr/>
          <p:nvPr/>
        </p:nvSpPr>
        <p:spPr>
          <a:xfrm>
            <a:off x="8824224" y="7968756"/>
            <a:ext cx="1924066" cy="16599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6B8C6467-2B85-7928-9788-675EBD8A6CA1}"/>
              </a:ext>
            </a:extLst>
          </p:cNvPr>
          <p:cNvSpPr/>
          <p:nvPr/>
        </p:nvSpPr>
        <p:spPr>
          <a:xfrm>
            <a:off x="6511030" y="1957452"/>
            <a:ext cx="422876" cy="36483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2A8797-FB57-34F7-8321-3530AE468685}"/>
              </a:ext>
            </a:extLst>
          </p:cNvPr>
          <p:cNvSpPr txBox="1"/>
          <p:nvPr/>
        </p:nvSpPr>
        <p:spPr>
          <a:xfrm>
            <a:off x="-2447942" y="-2166366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878B89-8182-BABB-CC82-746D1D20DABB}"/>
              </a:ext>
            </a:extLst>
          </p:cNvPr>
          <p:cNvSpPr txBox="1"/>
          <p:nvPr/>
        </p:nvSpPr>
        <p:spPr>
          <a:xfrm>
            <a:off x="6255593" y="7626566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866CA70-51FB-0AE1-CB37-EC7DDE4F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61" y="-2914486"/>
            <a:ext cx="1150329" cy="11503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97D9595-C34C-C978-2AB9-2FDF64996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905" y="2481755"/>
            <a:ext cx="1150330" cy="11503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CDCE46B-CB0D-E032-CC8B-557E7D750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175" y="2481755"/>
            <a:ext cx="1150330" cy="115033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BAD430-F044-2224-DDD5-292275678BEE}"/>
              </a:ext>
            </a:extLst>
          </p:cNvPr>
          <p:cNvSpPr txBox="1"/>
          <p:nvPr/>
        </p:nvSpPr>
        <p:spPr>
          <a:xfrm>
            <a:off x="92222" y="-1368"/>
            <a:ext cx="671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</a:rPr>
              <a:t>PYTHON (FLASK)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BA5B79-2D73-9EF4-61EE-E513B82BEC0D}"/>
              </a:ext>
            </a:extLst>
          </p:cNvPr>
          <p:cNvSpPr txBox="1"/>
          <p:nvPr/>
        </p:nvSpPr>
        <p:spPr>
          <a:xfrm>
            <a:off x="256735" y="1503166"/>
            <a:ext cx="502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-Gestion des Routes </a:t>
            </a:r>
          </a:p>
          <a:p>
            <a:r>
              <a:rPr lang="fr-F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-Gestion des requêtes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CB1CE07-0D2B-ABE6-6FCB-ECF72B556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37" y="1137031"/>
            <a:ext cx="6719451" cy="5587370"/>
          </a:xfrm>
          <a:prstGeom prst="rect">
            <a:avLst/>
          </a:prstGeom>
        </p:spPr>
      </p:pic>
      <p:sp>
        <p:nvSpPr>
          <p:cNvPr id="26" name="Hexagone 25">
            <a:extLst>
              <a:ext uri="{FF2B5EF4-FFF2-40B4-BE49-F238E27FC236}">
                <a16:creationId xmlns:a16="http://schemas.microsoft.com/office/drawing/2014/main" id="{B04149D7-89D9-F847-3013-D9AC79700EF7}"/>
              </a:ext>
            </a:extLst>
          </p:cNvPr>
          <p:cNvSpPr/>
          <p:nvPr/>
        </p:nvSpPr>
        <p:spPr>
          <a:xfrm>
            <a:off x="9258325" y="2265047"/>
            <a:ext cx="954730" cy="82368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Hexagone 26">
            <a:extLst>
              <a:ext uri="{FF2B5EF4-FFF2-40B4-BE49-F238E27FC236}">
                <a16:creationId xmlns:a16="http://schemas.microsoft.com/office/drawing/2014/main" id="{914FD15E-62A0-B8CA-0853-71290D1BBE74}"/>
              </a:ext>
            </a:extLst>
          </p:cNvPr>
          <p:cNvSpPr/>
          <p:nvPr/>
        </p:nvSpPr>
        <p:spPr>
          <a:xfrm>
            <a:off x="10213055" y="3430284"/>
            <a:ext cx="1865356" cy="167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Hexagone 27">
            <a:extLst>
              <a:ext uri="{FF2B5EF4-FFF2-40B4-BE49-F238E27FC236}">
                <a16:creationId xmlns:a16="http://schemas.microsoft.com/office/drawing/2014/main" id="{9ABFDC7D-1148-AC7E-275E-3AA4017E356C}"/>
              </a:ext>
            </a:extLst>
          </p:cNvPr>
          <p:cNvSpPr/>
          <p:nvPr/>
        </p:nvSpPr>
        <p:spPr>
          <a:xfrm>
            <a:off x="11079509" y="1518873"/>
            <a:ext cx="1386832" cy="12419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90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2934" y="-14914039"/>
            <a:ext cx="32717867" cy="3271786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135527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-2272063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340275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7733303"/>
            <a:ext cx="1366131" cy="136613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7587155"/>
            <a:ext cx="1150330" cy="115033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573E14-DFE0-C6B2-C38D-D62B6AB96DE2}"/>
              </a:ext>
            </a:extLst>
          </p:cNvPr>
          <p:cNvSpPr txBox="1"/>
          <p:nvPr/>
        </p:nvSpPr>
        <p:spPr>
          <a:xfrm>
            <a:off x="0" y="0"/>
            <a:ext cx="67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/JAVASCRIPT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733492-5F29-816E-5557-F464A603BE97}"/>
              </a:ext>
            </a:extLst>
          </p:cNvPr>
          <p:cNvSpPr txBox="1"/>
          <p:nvPr/>
        </p:nvSpPr>
        <p:spPr>
          <a:xfrm>
            <a:off x="0" y="1121730"/>
            <a:ext cx="616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AFFICHAGE DE CONTENU DYNAMIQUE</a:t>
            </a:r>
          </a:p>
          <a:p>
            <a:r>
              <a:rPr lang="fr-FR" b="1" dirty="0"/>
              <a:t>CRÉATION D’UNE IMAGE TÉLÉCHARGEABLE (FORMAT PNG)</a:t>
            </a:r>
          </a:p>
        </p:txBody>
      </p: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2B1FB227-CD65-8841-DE9E-56D237EEBF6E}"/>
              </a:ext>
            </a:extLst>
          </p:cNvPr>
          <p:cNvGrpSpPr/>
          <p:nvPr/>
        </p:nvGrpSpPr>
        <p:grpSpPr>
          <a:xfrm>
            <a:off x="0" y="1874128"/>
            <a:ext cx="4401404" cy="923330"/>
            <a:chOff x="0" y="1874128"/>
            <a:chExt cx="4401404" cy="923330"/>
          </a:xfrm>
        </p:grpSpPr>
        <p:sp>
          <p:nvSpPr>
            <p:cNvPr id="14" name="Rectangle : avec coins arrondis en diagonale 13">
              <a:extLst>
                <a:ext uri="{FF2B5EF4-FFF2-40B4-BE49-F238E27FC236}">
                  <a16:creationId xmlns:a16="http://schemas.microsoft.com/office/drawing/2014/main" id="{D99238A9-F508-0F33-78E1-72CB04BB8786}"/>
                </a:ext>
              </a:extLst>
            </p:cNvPr>
            <p:cNvSpPr/>
            <p:nvPr/>
          </p:nvSpPr>
          <p:spPr>
            <a:xfrm>
              <a:off x="0" y="1874128"/>
              <a:ext cx="4401404" cy="92333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232E522-A0B9-FE36-652C-E540CEF96137}"/>
                </a:ext>
              </a:extLst>
            </p:cNvPr>
            <p:cNvSpPr txBox="1"/>
            <p:nvPr/>
          </p:nvSpPr>
          <p:spPr>
            <a:xfrm>
              <a:off x="0" y="1874128"/>
              <a:ext cx="4401404" cy="923330"/>
            </a:xfrm>
            <a:custGeom>
              <a:avLst/>
              <a:gdLst/>
              <a:ahLst/>
              <a:cxnLst/>
              <a:rect l="l" t="t" r="r" b="b"/>
              <a:pathLst>
                <a:path w="4401404" h="923330">
                  <a:moveTo>
                    <a:pt x="127270" y="804094"/>
                  </a:moveTo>
                  <a:lnTo>
                    <a:pt x="153278" y="804987"/>
                  </a:lnTo>
                  <a:cubicBezTo>
                    <a:pt x="159306" y="805136"/>
                    <a:pt x="164087" y="806382"/>
                    <a:pt x="167621" y="808726"/>
                  </a:cubicBezTo>
                  <a:cubicBezTo>
                    <a:pt x="171156" y="811070"/>
                    <a:pt x="172923" y="814400"/>
                    <a:pt x="172923" y="818716"/>
                  </a:cubicBezTo>
                  <a:cubicBezTo>
                    <a:pt x="172923" y="821246"/>
                    <a:pt x="172421" y="823665"/>
                    <a:pt x="171417" y="825972"/>
                  </a:cubicBezTo>
                  <a:cubicBezTo>
                    <a:pt x="170412" y="828278"/>
                    <a:pt x="168756" y="830325"/>
                    <a:pt x="166449" y="832111"/>
                  </a:cubicBezTo>
                  <a:cubicBezTo>
                    <a:pt x="164143" y="833897"/>
                    <a:pt x="161110" y="835329"/>
                    <a:pt x="157352" y="836408"/>
                  </a:cubicBezTo>
                  <a:cubicBezTo>
                    <a:pt x="153594" y="837487"/>
                    <a:pt x="148925" y="838027"/>
                    <a:pt x="143344" y="838027"/>
                  </a:cubicBezTo>
                  <a:cubicBezTo>
                    <a:pt x="134563" y="838027"/>
                    <a:pt x="127717" y="836780"/>
                    <a:pt x="122806" y="834287"/>
                  </a:cubicBezTo>
                  <a:cubicBezTo>
                    <a:pt x="117894" y="831794"/>
                    <a:pt x="115439" y="828130"/>
                    <a:pt x="115439" y="823293"/>
                  </a:cubicBezTo>
                  <a:cubicBezTo>
                    <a:pt x="115439" y="821730"/>
                    <a:pt x="115606" y="820204"/>
                    <a:pt x="115941" y="818716"/>
                  </a:cubicBezTo>
                  <a:cubicBezTo>
                    <a:pt x="116276" y="817228"/>
                    <a:pt x="116890" y="815721"/>
                    <a:pt x="117783" y="814196"/>
                  </a:cubicBezTo>
                  <a:cubicBezTo>
                    <a:pt x="118676" y="812670"/>
                    <a:pt x="119885" y="811070"/>
                    <a:pt x="121410" y="809396"/>
                  </a:cubicBezTo>
                  <a:cubicBezTo>
                    <a:pt x="122936" y="807721"/>
                    <a:pt x="124889" y="805954"/>
                    <a:pt x="127270" y="804094"/>
                  </a:cubicBezTo>
                  <a:close/>
                  <a:moveTo>
                    <a:pt x="2387412" y="786346"/>
                  </a:moveTo>
                  <a:cubicBezTo>
                    <a:pt x="2382798" y="786346"/>
                    <a:pt x="2379617" y="787220"/>
                    <a:pt x="2377868" y="788969"/>
                  </a:cubicBezTo>
                  <a:cubicBezTo>
                    <a:pt x="2376119" y="790718"/>
                    <a:pt x="2375245" y="794234"/>
                    <a:pt x="2375245" y="799517"/>
                  </a:cubicBezTo>
                  <a:cubicBezTo>
                    <a:pt x="2375245" y="804652"/>
                    <a:pt x="2376101" y="808075"/>
                    <a:pt x="2377812" y="809786"/>
                  </a:cubicBezTo>
                  <a:cubicBezTo>
                    <a:pt x="2379524" y="811498"/>
                    <a:pt x="2382612" y="812354"/>
                    <a:pt x="2387077" y="812354"/>
                  </a:cubicBezTo>
                  <a:cubicBezTo>
                    <a:pt x="2391690" y="812354"/>
                    <a:pt x="2394872" y="811479"/>
                    <a:pt x="2396620" y="809731"/>
                  </a:cubicBezTo>
                  <a:cubicBezTo>
                    <a:pt x="2398369" y="807982"/>
                    <a:pt x="2399244" y="804466"/>
                    <a:pt x="2399244" y="799182"/>
                  </a:cubicBezTo>
                  <a:cubicBezTo>
                    <a:pt x="2399244" y="794048"/>
                    <a:pt x="2398388" y="790625"/>
                    <a:pt x="2396676" y="788913"/>
                  </a:cubicBezTo>
                  <a:cubicBezTo>
                    <a:pt x="2394965" y="787202"/>
                    <a:pt x="2391877" y="786346"/>
                    <a:pt x="2387412" y="786346"/>
                  </a:cubicBezTo>
                  <a:close/>
                  <a:moveTo>
                    <a:pt x="1207428" y="762794"/>
                  </a:moveTo>
                  <a:lnTo>
                    <a:pt x="1223166" y="762794"/>
                  </a:lnTo>
                  <a:lnTo>
                    <a:pt x="1223166" y="784114"/>
                  </a:lnTo>
                  <a:cubicBezTo>
                    <a:pt x="1218627" y="789174"/>
                    <a:pt x="1214292" y="792932"/>
                    <a:pt x="1210162" y="795387"/>
                  </a:cubicBezTo>
                  <a:cubicBezTo>
                    <a:pt x="1206032" y="797843"/>
                    <a:pt x="1201549" y="799071"/>
                    <a:pt x="1196712" y="799071"/>
                  </a:cubicBezTo>
                  <a:cubicBezTo>
                    <a:pt x="1190759" y="799071"/>
                    <a:pt x="1186127" y="797527"/>
                    <a:pt x="1182815" y="794439"/>
                  </a:cubicBezTo>
                  <a:cubicBezTo>
                    <a:pt x="1179504" y="791350"/>
                    <a:pt x="1177848" y="787202"/>
                    <a:pt x="1177848" y="781993"/>
                  </a:cubicBezTo>
                  <a:cubicBezTo>
                    <a:pt x="1177848" y="778942"/>
                    <a:pt x="1178425" y="776244"/>
                    <a:pt x="1179578" y="773900"/>
                  </a:cubicBezTo>
                  <a:cubicBezTo>
                    <a:pt x="1180732" y="771556"/>
                    <a:pt x="1182536" y="769547"/>
                    <a:pt x="1184992" y="767873"/>
                  </a:cubicBezTo>
                  <a:cubicBezTo>
                    <a:pt x="1187448" y="766198"/>
                    <a:pt x="1190536" y="764933"/>
                    <a:pt x="1194256" y="764078"/>
                  </a:cubicBezTo>
                  <a:cubicBezTo>
                    <a:pt x="1197977" y="763222"/>
                    <a:pt x="1202368" y="762794"/>
                    <a:pt x="1207428" y="762794"/>
                  </a:cubicBezTo>
                  <a:close/>
                  <a:moveTo>
                    <a:pt x="921678" y="762794"/>
                  </a:moveTo>
                  <a:lnTo>
                    <a:pt x="937416" y="762794"/>
                  </a:lnTo>
                  <a:lnTo>
                    <a:pt x="937416" y="784114"/>
                  </a:lnTo>
                  <a:cubicBezTo>
                    <a:pt x="932877" y="789174"/>
                    <a:pt x="928542" y="792932"/>
                    <a:pt x="924412" y="795387"/>
                  </a:cubicBezTo>
                  <a:cubicBezTo>
                    <a:pt x="920282" y="797843"/>
                    <a:pt x="915799" y="799071"/>
                    <a:pt x="910962" y="799071"/>
                  </a:cubicBezTo>
                  <a:cubicBezTo>
                    <a:pt x="905009" y="799071"/>
                    <a:pt x="900377" y="797527"/>
                    <a:pt x="897065" y="794439"/>
                  </a:cubicBezTo>
                  <a:cubicBezTo>
                    <a:pt x="893754" y="791350"/>
                    <a:pt x="892098" y="787202"/>
                    <a:pt x="892098" y="781993"/>
                  </a:cubicBezTo>
                  <a:cubicBezTo>
                    <a:pt x="892098" y="778942"/>
                    <a:pt x="892675" y="776244"/>
                    <a:pt x="893828" y="773900"/>
                  </a:cubicBezTo>
                  <a:cubicBezTo>
                    <a:pt x="894982" y="771556"/>
                    <a:pt x="896786" y="769547"/>
                    <a:pt x="899242" y="767873"/>
                  </a:cubicBezTo>
                  <a:cubicBezTo>
                    <a:pt x="901698" y="766198"/>
                    <a:pt x="904786" y="764933"/>
                    <a:pt x="908506" y="764078"/>
                  </a:cubicBezTo>
                  <a:cubicBezTo>
                    <a:pt x="912227" y="763222"/>
                    <a:pt x="916618" y="762794"/>
                    <a:pt x="921678" y="762794"/>
                  </a:cubicBezTo>
                  <a:close/>
                  <a:moveTo>
                    <a:pt x="702603" y="762794"/>
                  </a:moveTo>
                  <a:lnTo>
                    <a:pt x="718341" y="762794"/>
                  </a:lnTo>
                  <a:lnTo>
                    <a:pt x="718341" y="784114"/>
                  </a:lnTo>
                  <a:cubicBezTo>
                    <a:pt x="713802" y="789174"/>
                    <a:pt x="709467" y="792932"/>
                    <a:pt x="705338" y="795387"/>
                  </a:cubicBezTo>
                  <a:cubicBezTo>
                    <a:pt x="701207" y="797843"/>
                    <a:pt x="696724" y="799071"/>
                    <a:pt x="691887" y="799071"/>
                  </a:cubicBezTo>
                  <a:cubicBezTo>
                    <a:pt x="685934" y="799071"/>
                    <a:pt x="681302" y="797527"/>
                    <a:pt x="677990" y="794439"/>
                  </a:cubicBezTo>
                  <a:cubicBezTo>
                    <a:pt x="674679" y="791350"/>
                    <a:pt x="673023" y="787202"/>
                    <a:pt x="673023" y="781993"/>
                  </a:cubicBezTo>
                  <a:cubicBezTo>
                    <a:pt x="673023" y="778942"/>
                    <a:pt x="673600" y="776244"/>
                    <a:pt x="674753" y="773900"/>
                  </a:cubicBezTo>
                  <a:cubicBezTo>
                    <a:pt x="675907" y="771556"/>
                    <a:pt x="677711" y="769547"/>
                    <a:pt x="680167" y="767873"/>
                  </a:cubicBezTo>
                  <a:cubicBezTo>
                    <a:pt x="682623" y="766198"/>
                    <a:pt x="685711" y="764933"/>
                    <a:pt x="689431" y="764078"/>
                  </a:cubicBezTo>
                  <a:cubicBezTo>
                    <a:pt x="693152" y="763222"/>
                    <a:pt x="697543" y="762794"/>
                    <a:pt x="702603" y="762794"/>
                  </a:cubicBezTo>
                  <a:close/>
                  <a:moveTo>
                    <a:pt x="331128" y="762794"/>
                  </a:moveTo>
                  <a:lnTo>
                    <a:pt x="346866" y="762794"/>
                  </a:lnTo>
                  <a:lnTo>
                    <a:pt x="346866" y="784114"/>
                  </a:lnTo>
                  <a:cubicBezTo>
                    <a:pt x="342327" y="789174"/>
                    <a:pt x="337992" y="792932"/>
                    <a:pt x="333862" y="795387"/>
                  </a:cubicBezTo>
                  <a:cubicBezTo>
                    <a:pt x="329732" y="797843"/>
                    <a:pt x="325249" y="799071"/>
                    <a:pt x="320412" y="799071"/>
                  </a:cubicBezTo>
                  <a:cubicBezTo>
                    <a:pt x="314459" y="799071"/>
                    <a:pt x="309827" y="797527"/>
                    <a:pt x="306515" y="794439"/>
                  </a:cubicBezTo>
                  <a:cubicBezTo>
                    <a:pt x="303204" y="791350"/>
                    <a:pt x="301548" y="787202"/>
                    <a:pt x="301548" y="781993"/>
                  </a:cubicBezTo>
                  <a:cubicBezTo>
                    <a:pt x="301548" y="778942"/>
                    <a:pt x="302125" y="776244"/>
                    <a:pt x="303278" y="773900"/>
                  </a:cubicBezTo>
                  <a:cubicBezTo>
                    <a:pt x="304432" y="771556"/>
                    <a:pt x="306236" y="769547"/>
                    <a:pt x="308692" y="767873"/>
                  </a:cubicBezTo>
                  <a:cubicBezTo>
                    <a:pt x="311148" y="766198"/>
                    <a:pt x="314236" y="764933"/>
                    <a:pt x="317956" y="764078"/>
                  </a:cubicBezTo>
                  <a:cubicBezTo>
                    <a:pt x="321677" y="763222"/>
                    <a:pt x="326068" y="762794"/>
                    <a:pt x="331128" y="762794"/>
                  </a:cubicBezTo>
                  <a:close/>
                  <a:moveTo>
                    <a:pt x="2109547" y="718927"/>
                  </a:moveTo>
                  <a:cubicBezTo>
                    <a:pt x="2114338" y="718927"/>
                    <a:pt x="2118344" y="720043"/>
                    <a:pt x="2121563" y="722276"/>
                  </a:cubicBezTo>
                  <a:cubicBezTo>
                    <a:pt x="2124783" y="724508"/>
                    <a:pt x="2127347" y="727485"/>
                    <a:pt x="2129256" y="731205"/>
                  </a:cubicBezTo>
                  <a:cubicBezTo>
                    <a:pt x="2131166" y="734926"/>
                    <a:pt x="2132513" y="739186"/>
                    <a:pt x="2133299" y="743986"/>
                  </a:cubicBezTo>
                  <a:cubicBezTo>
                    <a:pt x="2134085" y="748786"/>
                    <a:pt x="2134478" y="753753"/>
                    <a:pt x="2134478" y="758887"/>
                  </a:cubicBezTo>
                  <a:cubicBezTo>
                    <a:pt x="2134478" y="763575"/>
                    <a:pt x="2133992" y="768226"/>
                    <a:pt x="2133018" y="772840"/>
                  </a:cubicBezTo>
                  <a:cubicBezTo>
                    <a:pt x="2132045" y="777454"/>
                    <a:pt x="2130529" y="781621"/>
                    <a:pt x="2128470" y="785341"/>
                  </a:cubicBezTo>
                  <a:cubicBezTo>
                    <a:pt x="2126411" y="789062"/>
                    <a:pt x="2123715" y="792039"/>
                    <a:pt x="2120383" y="794271"/>
                  </a:cubicBezTo>
                  <a:cubicBezTo>
                    <a:pt x="2117052" y="796504"/>
                    <a:pt x="2113065" y="797620"/>
                    <a:pt x="2108423" y="797620"/>
                  </a:cubicBezTo>
                  <a:cubicBezTo>
                    <a:pt x="2103407" y="797620"/>
                    <a:pt x="2098616" y="795983"/>
                    <a:pt x="2094049" y="792708"/>
                  </a:cubicBezTo>
                  <a:cubicBezTo>
                    <a:pt x="2089482" y="789434"/>
                    <a:pt x="2084652" y="784709"/>
                    <a:pt x="2079561" y="778533"/>
                  </a:cubicBezTo>
                  <a:lnTo>
                    <a:pt x="2079561" y="738572"/>
                  </a:lnTo>
                  <a:cubicBezTo>
                    <a:pt x="2082480" y="734926"/>
                    <a:pt x="2085251" y="731856"/>
                    <a:pt x="2087871" y="729363"/>
                  </a:cubicBezTo>
                  <a:cubicBezTo>
                    <a:pt x="2090492" y="726871"/>
                    <a:pt x="2093000" y="724861"/>
                    <a:pt x="2095396" y="723336"/>
                  </a:cubicBezTo>
                  <a:cubicBezTo>
                    <a:pt x="2097792" y="721810"/>
                    <a:pt x="2100150" y="720694"/>
                    <a:pt x="2102471" y="719987"/>
                  </a:cubicBezTo>
                  <a:cubicBezTo>
                    <a:pt x="2104792" y="719280"/>
                    <a:pt x="2107150" y="718927"/>
                    <a:pt x="2109547" y="718927"/>
                  </a:cubicBezTo>
                  <a:close/>
                  <a:moveTo>
                    <a:pt x="1090258" y="718927"/>
                  </a:moveTo>
                  <a:cubicBezTo>
                    <a:pt x="1095051" y="718927"/>
                    <a:pt x="1099057" y="720062"/>
                    <a:pt x="1102276" y="722331"/>
                  </a:cubicBezTo>
                  <a:cubicBezTo>
                    <a:pt x="1105495" y="724601"/>
                    <a:pt x="1108078" y="727596"/>
                    <a:pt x="1110025" y="731317"/>
                  </a:cubicBezTo>
                  <a:cubicBezTo>
                    <a:pt x="1111972" y="735038"/>
                    <a:pt x="1113338" y="739316"/>
                    <a:pt x="1114124" y="744153"/>
                  </a:cubicBezTo>
                  <a:cubicBezTo>
                    <a:pt x="1114910" y="748990"/>
                    <a:pt x="1115303" y="753976"/>
                    <a:pt x="1115303" y="759111"/>
                  </a:cubicBezTo>
                  <a:cubicBezTo>
                    <a:pt x="1115303" y="763799"/>
                    <a:pt x="1114835" y="768431"/>
                    <a:pt x="1113899" y="773007"/>
                  </a:cubicBezTo>
                  <a:cubicBezTo>
                    <a:pt x="1112963" y="777584"/>
                    <a:pt x="1111466" y="781714"/>
                    <a:pt x="1109407" y="785397"/>
                  </a:cubicBezTo>
                  <a:cubicBezTo>
                    <a:pt x="1107349" y="789081"/>
                    <a:pt x="1104672" y="792039"/>
                    <a:pt x="1101378" y="794271"/>
                  </a:cubicBezTo>
                  <a:cubicBezTo>
                    <a:pt x="1098083" y="796504"/>
                    <a:pt x="1094115" y="797620"/>
                    <a:pt x="1089473" y="797620"/>
                  </a:cubicBezTo>
                  <a:cubicBezTo>
                    <a:pt x="1084456" y="797620"/>
                    <a:pt x="1079627" y="796001"/>
                    <a:pt x="1074985" y="792764"/>
                  </a:cubicBezTo>
                  <a:cubicBezTo>
                    <a:pt x="1070344" y="789527"/>
                    <a:pt x="1065477" y="784821"/>
                    <a:pt x="1060386" y="778644"/>
                  </a:cubicBezTo>
                  <a:lnTo>
                    <a:pt x="1060386" y="738572"/>
                  </a:lnTo>
                  <a:cubicBezTo>
                    <a:pt x="1063305" y="734852"/>
                    <a:pt x="1066056" y="731763"/>
                    <a:pt x="1068639" y="729308"/>
                  </a:cubicBezTo>
                  <a:cubicBezTo>
                    <a:pt x="1071222" y="726852"/>
                    <a:pt x="1073712" y="724843"/>
                    <a:pt x="1076108" y="723280"/>
                  </a:cubicBezTo>
                  <a:cubicBezTo>
                    <a:pt x="1078505" y="721717"/>
                    <a:pt x="1080863" y="720601"/>
                    <a:pt x="1083184" y="719932"/>
                  </a:cubicBezTo>
                  <a:cubicBezTo>
                    <a:pt x="1085505" y="719262"/>
                    <a:pt x="1087863" y="718927"/>
                    <a:pt x="1090258" y="718927"/>
                  </a:cubicBezTo>
                  <a:close/>
                  <a:moveTo>
                    <a:pt x="1520698" y="717476"/>
                  </a:moveTo>
                  <a:cubicBezTo>
                    <a:pt x="1529608" y="717476"/>
                    <a:pt x="1536327" y="720229"/>
                    <a:pt x="1540856" y="725736"/>
                  </a:cubicBezTo>
                  <a:cubicBezTo>
                    <a:pt x="1545384" y="731242"/>
                    <a:pt x="1547537" y="738833"/>
                    <a:pt x="1547314" y="748507"/>
                  </a:cubicBezTo>
                  <a:lnTo>
                    <a:pt x="1492508" y="748507"/>
                  </a:lnTo>
                  <a:cubicBezTo>
                    <a:pt x="1492658" y="744414"/>
                    <a:pt x="1493369" y="740488"/>
                    <a:pt x="1494642" y="736730"/>
                  </a:cubicBezTo>
                  <a:cubicBezTo>
                    <a:pt x="1495914" y="732973"/>
                    <a:pt x="1497712" y="729680"/>
                    <a:pt x="1500033" y="726852"/>
                  </a:cubicBezTo>
                  <a:cubicBezTo>
                    <a:pt x="1502354" y="724024"/>
                    <a:pt x="1505237" y="721755"/>
                    <a:pt x="1508681" y="720043"/>
                  </a:cubicBezTo>
                  <a:cubicBezTo>
                    <a:pt x="1512125" y="718332"/>
                    <a:pt x="1516130" y="717476"/>
                    <a:pt x="1520698" y="717476"/>
                  </a:cubicBezTo>
                  <a:close/>
                  <a:moveTo>
                    <a:pt x="539623" y="717476"/>
                  </a:moveTo>
                  <a:cubicBezTo>
                    <a:pt x="548532" y="717476"/>
                    <a:pt x="555252" y="720229"/>
                    <a:pt x="559781" y="725736"/>
                  </a:cubicBezTo>
                  <a:cubicBezTo>
                    <a:pt x="564309" y="731242"/>
                    <a:pt x="566462" y="738833"/>
                    <a:pt x="566239" y="748507"/>
                  </a:cubicBezTo>
                  <a:lnTo>
                    <a:pt x="511433" y="748507"/>
                  </a:lnTo>
                  <a:cubicBezTo>
                    <a:pt x="511583" y="744414"/>
                    <a:pt x="512294" y="740488"/>
                    <a:pt x="513567" y="736730"/>
                  </a:cubicBezTo>
                  <a:cubicBezTo>
                    <a:pt x="514839" y="732973"/>
                    <a:pt x="516636" y="729680"/>
                    <a:pt x="518958" y="726852"/>
                  </a:cubicBezTo>
                  <a:cubicBezTo>
                    <a:pt x="521279" y="724024"/>
                    <a:pt x="524162" y="721755"/>
                    <a:pt x="527606" y="720043"/>
                  </a:cubicBezTo>
                  <a:cubicBezTo>
                    <a:pt x="531050" y="718332"/>
                    <a:pt x="535055" y="717476"/>
                    <a:pt x="539623" y="717476"/>
                  </a:cubicBezTo>
                  <a:close/>
                  <a:moveTo>
                    <a:pt x="142004" y="717364"/>
                  </a:moveTo>
                  <a:cubicBezTo>
                    <a:pt x="148925" y="717364"/>
                    <a:pt x="154264" y="719280"/>
                    <a:pt x="158022" y="723113"/>
                  </a:cubicBezTo>
                  <a:cubicBezTo>
                    <a:pt x="161780" y="726945"/>
                    <a:pt x="163659" y="732284"/>
                    <a:pt x="163659" y="739130"/>
                  </a:cubicBezTo>
                  <a:cubicBezTo>
                    <a:pt x="163659" y="742032"/>
                    <a:pt x="163231" y="744823"/>
                    <a:pt x="162375" y="747502"/>
                  </a:cubicBezTo>
                  <a:cubicBezTo>
                    <a:pt x="161519" y="750181"/>
                    <a:pt x="160217" y="752543"/>
                    <a:pt x="158468" y="754590"/>
                  </a:cubicBezTo>
                  <a:cubicBezTo>
                    <a:pt x="156720" y="756636"/>
                    <a:pt x="154506" y="758236"/>
                    <a:pt x="151827" y="759390"/>
                  </a:cubicBezTo>
                  <a:cubicBezTo>
                    <a:pt x="149148" y="760543"/>
                    <a:pt x="145986" y="761120"/>
                    <a:pt x="142339" y="761120"/>
                  </a:cubicBezTo>
                  <a:cubicBezTo>
                    <a:pt x="135568" y="761120"/>
                    <a:pt x="130303" y="759222"/>
                    <a:pt x="126545" y="755427"/>
                  </a:cubicBezTo>
                  <a:cubicBezTo>
                    <a:pt x="122787" y="751632"/>
                    <a:pt x="120908" y="746423"/>
                    <a:pt x="120908" y="739800"/>
                  </a:cubicBezTo>
                  <a:cubicBezTo>
                    <a:pt x="120908" y="736824"/>
                    <a:pt x="121336" y="733977"/>
                    <a:pt x="122192" y="731261"/>
                  </a:cubicBezTo>
                  <a:cubicBezTo>
                    <a:pt x="123047" y="728545"/>
                    <a:pt x="124350" y="726145"/>
                    <a:pt x="126098" y="724061"/>
                  </a:cubicBezTo>
                  <a:cubicBezTo>
                    <a:pt x="127847" y="721978"/>
                    <a:pt x="130042" y="720341"/>
                    <a:pt x="132684" y="719150"/>
                  </a:cubicBezTo>
                  <a:cubicBezTo>
                    <a:pt x="135326" y="717960"/>
                    <a:pt x="138432" y="717364"/>
                    <a:pt x="142004" y="717364"/>
                  </a:cubicBezTo>
                  <a:close/>
                  <a:moveTo>
                    <a:pt x="2013146" y="704639"/>
                  </a:moveTo>
                  <a:cubicBezTo>
                    <a:pt x="2011360" y="704639"/>
                    <a:pt x="2009872" y="704714"/>
                    <a:pt x="2008681" y="704863"/>
                  </a:cubicBezTo>
                  <a:cubicBezTo>
                    <a:pt x="2007491" y="705011"/>
                    <a:pt x="2006542" y="705235"/>
                    <a:pt x="2005835" y="705532"/>
                  </a:cubicBezTo>
                  <a:cubicBezTo>
                    <a:pt x="2005128" y="705830"/>
                    <a:pt x="2004644" y="706202"/>
                    <a:pt x="2004384" y="706649"/>
                  </a:cubicBezTo>
                  <a:cubicBezTo>
                    <a:pt x="2004123" y="707095"/>
                    <a:pt x="2003993" y="707579"/>
                    <a:pt x="2003993" y="708100"/>
                  </a:cubicBezTo>
                  <a:lnTo>
                    <a:pt x="2003993" y="808559"/>
                  </a:lnTo>
                  <a:cubicBezTo>
                    <a:pt x="2003993" y="809154"/>
                    <a:pt x="2004123" y="809656"/>
                    <a:pt x="2004384" y="810066"/>
                  </a:cubicBezTo>
                  <a:cubicBezTo>
                    <a:pt x="2004644" y="810475"/>
                    <a:pt x="2005128" y="810828"/>
                    <a:pt x="2005835" y="811126"/>
                  </a:cubicBezTo>
                  <a:cubicBezTo>
                    <a:pt x="2006542" y="811424"/>
                    <a:pt x="2007491" y="811647"/>
                    <a:pt x="2008681" y="811796"/>
                  </a:cubicBezTo>
                  <a:cubicBezTo>
                    <a:pt x="2009872" y="811944"/>
                    <a:pt x="2011360" y="812019"/>
                    <a:pt x="2013146" y="812019"/>
                  </a:cubicBezTo>
                  <a:cubicBezTo>
                    <a:pt x="2015007" y="812019"/>
                    <a:pt x="2016532" y="811944"/>
                    <a:pt x="2017723" y="811796"/>
                  </a:cubicBezTo>
                  <a:cubicBezTo>
                    <a:pt x="2018913" y="811647"/>
                    <a:pt x="2019843" y="811424"/>
                    <a:pt x="2020513" y="811126"/>
                  </a:cubicBezTo>
                  <a:cubicBezTo>
                    <a:pt x="2021183" y="810828"/>
                    <a:pt x="2021667" y="810475"/>
                    <a:pt x="2021964" y="810066"/>
                  </a:cubicBezTo>
                  <a:cubicBezTo>
                    <a:pt x="2022262" y="809656"/>
                    <a:pt x="2022411" y="809154"/>
                    <a:pt x="2022411" y="808559"/>
                  </a:cubicBezTo>
                  <a:lnTo>
                    <a:pt x="2022411" y="708100"/>
                  </a:lnTo>
                  <a:cubicBezTo>
                    <a:pt x="2022411" y="707579"/>
                    <a:pt x="2022262" y="707095"/>
                    <a:pt x="2021964" y="706649"/>
                  </a:cubicBezTo>
                  <a:cubicBezTo>
                    <a:pt x="2021667" y="706202"/>
                    <a:pt x="2021183" y="705830"/>
                    <a:pt x="2020513" y="705532"/>
                  </a:cubicBezTo>
                  <a:cubicBezTo>
                    <a:pt x="2019843" y="705235"/>
                    <a:pt x="2018913" y="705011"/>
                    <a:pt x="2017723" y="704863"/>
                  </a:cubicBezTo>
                  <a:cubicBezTo>
                    <a:pt x="2016532" y="704714"/>
                    <a:pt x="2015007" y="704639"/>
                    <a:pt x="2013146" y="704639"/>
                  </a:cubicBezTo>
                  <a:close/>
                  <a:moveTo>
                    <a:pt x="1346396" y="704639"/>
                  </a:moveTo>
                  <a:cubicBezTo>
                    <a:pt x="1344610" y="704639"/>
                    <a:pt x="1343122" y="704714"/>
                    <a:pt x="1341931" y="704863"/>
                  </a:cubicBezTo>
                  <a:cubicBezTo>
                    <a:pt x="1340740" y="705011"/>
                    <a:pt x="1339792" y="705235"/>
                    <a:pt x="1339085" y="705532"/>
                  </a:cubicBezTo>
                  <a:cubicBezTo>
                    <a:pt x="1338378" y="705830"/>
                    <a:pt x="1337894" y="706202"/>
                    <a:pt x="1337634" y="706649"/>
                  </a:cubicBezTo>
                  <a:cubicBezTo>
                    <a:pt x="1337373" y="707095"/>
                    <a:pt x="1337243" y="707579"/>
                    <a:pt x="1337243" y="708100"/>
                  </a:cubicBezTo>
                  <a:lnTo>
                    <a:pt x="1337243" y="808559"/>
                  </a:lnTo>
                  <a:cubicBezTo>
                    <a:pt x="1337243" y="809154"/>
                    <a:pt x="1337373" y="809656"/>
                    <a:pt x="1337634" y="810066"/>
                  </a:cubicBezTo>
                  <a:cubicBezTo>
                    <a:pt x="1337894" y="810475"/>
                    <a:pt x="1338378" y="810828"/>
                    <a:pt x="1339085" y="811126"/>
                  </a:cubicBezTo>
                  <a:cubicBezTo>
                    <a:pt x="1339792" y="811424"/>
                    <a:pt x="1340740" y="811647"/>
                    <a:pt x="1341931" y="811796"/>
                  </a:cubicBezTo>
                  <a:cubicBezTo>
                    <a:pt x="1343122" y="811944"/>
                    <a:pt x="1344610" y="812019"/>
                    <a:pt x="1346396" y="812019"/>
                  </a:cubicBezTo>
                  <a:cubicBezTo>
                    <a:pt x="1348256" y="812019"/>
                    <a:pt x="1349782" y="811944"/>
                    <a:pt x="1350972" y="811796"/>
                  </a:cubicBezTo>
                  <a:cubicBezTo>
                    <a:pt x="1352163" y="811647"/>
                    <a:pt x="1353093" y="811424"/>
                    <a:pt x="1353763" y="811126"/>
                  </a:cubicBezTo>
                  <a:cubicBezTo>
                    <a:pt x="1354433" y="810828"/>
                    <a:pt x="1354916" y="810475"/>
                    <a:pt x="1355214" y="810066"/>
                  </a:cubicBezTo>
                  <a:cubicBezTo>
                    <a:pt x="1355512" y="809656"/>
                    <a:pt x="1355661" y="809154"/>
                    <a:pt x="1355661" y="808559"/>
                  </a:cubicBezTo>
                  <a:lnTo>
                    <a:pt x="1355661" y="708100"/>
                  </a:lnTo>
                  <a:cubicBezTo>
                    <a:pt x="1355661" y="707579"/>
                    <a:pt x="1355512" y="707095"/>
                    <a:pt x="1355214" y="706649"/>
                  </a:cubicBezTo>
                  <a:cubicBezTo>
                    <a:pt x="1354916" y="706202"/>
                    <a:pt x="1354433" y="705830"/>
                    <a:pt x="1353763" y="705532"/>
                  </a:cubicBezTo>
                  <a:cubicBezTo>
                    <a:pt x="1353093" y="705235"/>
                    <a:pt x="1352163" y="705011"/>
                    <a:pt x="1350972" y="704863"/>
                  </a:cubicBezTo>
                  <a:cubicBezTo>
                    <a:pt x="1349782" y="704714"/>
                    <a:pt x="1348256" y="704639"/>
                    <a:pt x="1346396" y="704639"/>
                  </a:cubicBezTo>
                  <a:close/>
                  <a:moveTo>
                    <a:pt x="142339" y="703300"/>
                  </a:moveTo>
                  <a:cubicBezTo>
                    <a:pt x="136684" y="703300"/>
                    <a:pt x="131456" y="704137"/>
                    <a:pt x="126656" y="705811"/>
                  </a:cubicBezTo>
                  <a:cubicBezTo>
                    <a:pt x="121857" y="707486"/>
                    <a:pt x="117745" y="709886"/>
                    <a:pt x="114322" y="713011"/>
                  </a:cubicBezTo>
                  <a:cubicBezTo>
                    <a:pt x="110899" y="716136"/>
                    <a:pt x="108220" y="719969"/>
                    <a:pt x="106286" y="724508"/>
                  </a:cubicBezTo>
                  <a:cubicBezTo>
                    <a:pt x="104351" y="729047"/>
                    <a:pt x="103384" y="734182"/>
                    <a:pt x="103384" y="739912"/>
                  </a:cubicBezTo>
                  <a:cubicBezTo>
                    <a:pt x="103384" y="744823"/>
                    <a:pt x="104053" y="749009"/>
                    <a:pt x="105393" y="752469"/>
                  </a:cubicBezTo>
                  <a:cubicBezTo>
                    <a:pt x="106732" y="755929"/>
                    <a:pt x="108555" y="759036"/>
                    <a:pt x="110862" y="761789"/>
                  </a:cubicBezTo>
                  <a:cubicBezTo>
                    <a:pt x="108109" y="764617"/>
                    <a:pt x="105802" y="767817"/>
                    <a:pt x="103942" y="771389"/>
                  </a:cubicBezTo>
                  <a:cubicBezTo>
                    <a:pt x="102081" y="774961"/>
                    <a:pt x="101151" y="779016"/>
                    <a:pt x="101151" y="783556"/>
                  </a:cubicBezTo>
                  <a:cubicBezTo>
                    <a:pt x="101151" y="786830"/>
                    <a:pt x="102025" y="789881"/>
                    <a:pt x="103774" y="792708"/>
                  </a:cubicBezTo>
                  <a:cubicBezTo>
                    <a:pt x="105523" y="795536"/>
                    <a:pt x="108220" y="797880"/>
                    <a:pt x="111867" y="799741"/>
                  </a:cubicBezTo>
                  <a:cubicBezTo>
                    <a:pt x="109485" y="801601"/>
                    <a:pt x="107383" y="803480"/>
                    <a:pt x="105560" y="805377"/>
                  </a:cubicBezTo>
                  <a:cubicBezTo>
                    <a:pt x="103737" y="807275"/>
                    <a:pt x="102211" y="809266"/>
                    <a:pt x="100984" y="811349"/>
                  </a:cubicBezTo>
                  <a:cubicBezTo>
                    <a:pt x="99756" y="813433"/>
                    <a:pt x="98844" y="815628"/>
                    <a:pt x="98249" y="817935"/>
                  </a:cubicBezTo>
                  <a:cubicBezTo>
                    <a:pt x="97654" y="820242"/>
                    <a:pt x="97356" y="822623"/>
                    <a:pt x="97356" y="825079"/>
                  </a:cubicBezTo>
                  <a:cubicBezTo>
                    <a:pt x="97356" y="828948"/>
                    <a:pt x="98175" y="832539"/>
                    <a:pt x="99812" y="835850"/>
                  </a:cubicBezTo>
                  <a:cubicBezTo>
                    <a:pt x="101449" y="839161"/>
                    <a:pt x="104090" y="842008"/>
                    <a:pt x="107737" y="844389"/>
                  </a:cubicBezTo>
                  <a:cubicBezTo>
                    <a:pt x="111383" y="846770"/>
                    <a:pt x="116052" y="848649"/>
                    <a:pt x="121745" y="850026"/>
                  </a:cubicBezTo>
                  <a:cubicBezTo>
                    <a:pt x="127438" y="851403"/>
                    <a:pt x="134340" y="852091"/>
                    <a:pt x="142451" y="852091"/>
                  </a:cubicBezTo>
                  <a:cubicBezTo>
                    <a:pt x="150860" y="852091"/>
                    <a:pt x="158152" y="851179"/>
                    <a:pt x="164329" y="849356"/>
                  </a:cubicBezTo>
                  <a:cubicBezTo>
                    <a:pt x="170505" y="847533"/>
                    <a:pt x="175584" y="845040"/>
                    <a:pt x="179565" y="841878"/>
                  </a:cubicBezTo>
                  <a:cubicBezTo>
                    <a:pt x="183546" y="838715"/>
                    <a:pt x="186504" y="835050"/>
                    <a:pt x="188439" y="830883"/>
                  </a:cubicBezTo>
                  <a:cubicBezTo>
                    <a:pt x="190374" y="826716"/>
                    <a:pt x="191341" y="822325"/>
                    <a:pt x="191341" y="817712"/>
                  </a:cubicBezTo>
                  <a:cubicBezTo>
                    <a:pt x="191341" y="813321"/>
                    <a:pt x="190485" y="809470"/>
                    <a:pt x="188774" y="806159"/>
                  </a:cubicBezTo>
                  <a:cubicBezTo>
                    <a:pt x="187062" y="802847"/>
                    <a:pt x="184681" y="800057"/>
                    <a:pt x="181630" y="797787"/>
                  </a:cubicBezTo>
                  <a:cubicBezTo>
                    <a:pt x="178579" y="795518"/>
                    <a:pt x="174970" y="793769"/>
                    <a:pt x="170803" y="792541"/>
                  </a:cubicBezTo>
                  <a:cubicBezTo>
                    <a:pt x="166635" y="791313"/>
                    <a:pt x="162059" y="790625"/>
                    <a:pt x="157073" y="790476"/>
                  </a:cubicBezTo>
                  <a:lnTo>
                    <a:pt x="130842" y="789360"/>
                  </a:lnTo>
                  <a:cubicBezTo>
                    <a:pt x="126824" y="789211"/>
                    <a:pt x="123606" y="788281"/>
                    <a:pt x="121187" y="786569"/>
                  </a:cubicBezTo>
                  <a:cubicBezTo>
                    <a:pt x="118769" y="784858"/>
                    <a:pt x="117559" y="782700"/>
                    <a:pt x="117559" y="780095"/>
                  </a:cubicBezTo>
                  <a:cubicBezTo>
                    <a:pt x="117559" y="777863"/>
                    <a:pt x="117987" y="775891"/>
                    <a:pt x="118843" y="774179"/>
                  </a:cubicBezTo>
                  <a:cubicBezTo>
                    <a:pt x="119699" y="772468"/>
                    <a:pt x="120796" y="770942"/>
                    <a:pt x="122136" y="769603"/>
                  </a:cubicBezTo>
                  <a:cubicBezTo>
                    <a:pt x="124145" y="771240"/>
                    <a:pt x="126991" y="772598"/>
                    <a:pt x="130675" y="773677"/>
                  </a:cubicBezTo>
                  <a:cubicBezTo>
                    <a:pt x="134358" y="774756"/>
                    <a:pt x="138246" y="775296"/>
                    <a:pt x="142339" y="775296"/>
                  </a:cubicBezTo>
                  <a:cubicBezTo>
                    <a:pt x="148144" y="775296"/>
                    <a:pt x="153427" y="774477"/>
                    <a:pt x="158189" y="772840"/>
                  </a:cubicBezTo>
                  <a:cubicBezTo>
                    <a:pt x="162952" y="771203"/>
                    <a:pt x="167063" y="768840"/>
                    <a:pt x="170524" y="765752"/>
                  </a:cubicBezTo>
                  <a:cubicBezTo>
                    <a:pt x="173984" y="762664"/>
                    <a:pt x="176644" y="758887"/>
                    <a:pt x="178504" y="754422"/>
                  </a:cubicBezTo>
                  <a:cubicBezTo>
                    <a:pt x="180365" y="749958"/>
                    <a:pt x="181295" y="744823"/>
                    <a:pt x="181295" y="739019"/>
                  </a:cubicBezTo>
                  <a:cubicBezTo>
                    <a:pt x="181295" y="735521"/>
                    <a:pt x="180774" y="732154"/>
                    <a:pt x="179732" y="728917"/>
                  </a:cubicBezTo>
                  <a:cubicBezTo>
                    <a:pt x="178691" y="725680"/>
                    <a:pt x="176867" y="722722"/>
                    <a:pt x="174263" y="720043"/>
                  </a:cubicBezTo>
                  <a:lnTo>
                    <a:pt x="188662" y="720043"/>
                  </a:lnTo>
                  <a:cubicBezTo>
                    <a:pt x="189778" y="720043"/>
                    <a:pt x="190690" y="719466"/>
                    <a:pt x="191397" y="718313"/>
                  </a:cubicBezTo>
                  <a:cubicBezTo>
                    <a:pt x="192104" y="717160"/>
                    <a:pt x="192457" y="715281"/>
                    <a:pt x="192457" y="712676"/>
                  </a:cubicBezTo>
                  <a:cubicBezTo>
                    <a:pt x="192457" y="710146"/>
                    <a:pt x="192141" y="708267"/>
                    <a:pt x="191508" y="707039"/>
                  </a:cubicBezTo>
                  <a:cubicBezTo>
                    <a:pt x="190876" y="705811"/>
                    <a:pt x="189927" y="705198"/>
                    <a:pt x="188662" y="705198"/>
                  </a:cubicBezTo>
                  <a:lnTo>
                    <a:pt x="158301" y="705198"/>
                  </a:lnTo>
                  <a:cubicBezTo>
                    <a:pt x="155994" y="704602"/>
                    <a:pt x="153520" y="704137"/>
                    <a:pt x="150878" y="703802"/>
                  </a:cubicBezTo>
                  <a:cubicBezTo>
                    <a:pt x="148237" y="703467"/>
                    <a:pt x="145390" y="703300"/>
                    <a:pt x="142339" y="703300"/>
                  </a:cubicBezTo>
                  <a:close/>
                  <a:moveTo>
                    <a:pt x="1872392" y="703188"/>
                  </a:moveTo>
                  <a:cubicBezTo>
                    <a:pt x="1865769" y="703188"/>
                    <a:pt x="1859611" y="704286"/>
                    <a:pt x="1853918" y="706481"/>
                  </a:cubicBezTo>
                  <a:cubicBezTo>
                    <a:pt x="1848226" y="708676"/>
                    <a:pt x="1843277" y="712044"/>
                    <a:pt x="1839073" y="716583"/>
                  </a:cubicBezTo>
                  <a:cubicBezTo>
                    <a:pt x="1834868" y="721122"/>
                    <a:pt x="1831557" y="726945"/>
                    <a:pt x="1829139" y="734052"/>
                  </a:cubicBezTo>
                  <a:cubicBezTo>
                    <a:pt x="1826720" y="741158"/>
                    <a:pt x="1825511" y="749660"/>
                    <a:pt x="1825511" y="759557"/>
                  </a:cubicBezTo>
                  <a:cubicBezTo>
                    <a:pt x="1825511" y="768263"/>
                    <a:pt x="1826497" y="775947"/>
                    <a:pt x="1828469" y="782607"/>
                  </a:cubicBezTo>
                  <a:cubicBezTo>
                    <a:pt x="1830441" y="789267"/>
                    <a:pt x="1833306" y="794885"/>
                    <a:pt x="1837064" y="799462"/>
                  </a:cubicBezTo>
                  <a:cubicBezTo>
                    <a:pt x="1840822" y="804038"/>
                    <a:pt x="1845491" y="807517"/>
                    <a:pt x="1851072" y="809898"/>
                  </a:cubicBezTo>
                  <a:cubicBezTo>
                    <a:pt x="1856653" y="812279"/>
                    <a:pt x="1863053" y="813470"/>
                    <a:pt x="1870271" y="813470"/>
                  </a:cubicBezTo>
                  <a:cubicBezTo>
                    <a:pt x="1873768" y="813470"/>
                    <a:pt x="1877155" y="813135"/>
                    <a:pt x="1880429" y="812465"/>
                  </a:cubicBezTo>
                  <a:cubicBezTo>
                    <a:pt x="1883703" y="811796"/>
                    <a:pt x="1886735" y="810921"/>
                    <a:pt x="1889526" y="809842"/>
                  </a:cubicBezTo>
                  <a:cubicBezTo>
                    <a:pt x="1892316" y="808763"/>
                    <a:pt x="1894828" y="807535"/>
                    <a:pt x="1897060" y="806159"/>
                  </a:cubicBezTo>
                  <a:cubicBezTo>
                    <a:pt x="1899293" y="804782"/>
                    <a:pt x="1900874" y="803629"/>
                    <a:pt x="1901804" y="802699"/>
                  </a:cubicBezTo>
                  <a:cubicBezTo>
                    <a:pt x="1902734" y="801768"/>
                    <a:pt x="1903330" y="801061"/>
                    <a:pt x="1903590" y="800578"/>
                  </a:cubicBezTo>
                  <a:cubicBezTo>
                    <a:pt x="1903851" y="800094"/>
                    <a:pt x="1904074" y="799536"/>
                    <a:pt x="1904260" y="798903"/>
                  </a:cubicBezTo>
                  <a:cubicBezTo>
                    <a:pt x="1904446" y="798271"/>
                    <a:pt x="1904576" y="797490"/>
                    <a:pt x="1904650" y="796559"/>
                  </a:cubicBezTo>
                  <a:cubicBezTo>
                    <a:pt x="1904725" y="795629"/>
                    <a:pt x="1904762" y="794532"/>
                    <a:pt x="1904762" y="793267"/>
                  </a:cubicBezTo>
                  <a:cubicBezTo>
                    <a:pt x="1904762" y="791778"/>
                    <a:pt x="1904706" y="790495"/>
                    <a:pt x="1904595" y="789416"/>
                  </a:cubicBezTo>
                  <a:cubicBezTo>
                    <a:pt x="1904483" y="788337"/>
                    <a:pt x="1904297" y="787444"/>
                    <a:pt x="1904037" y="786737"/>
                  </a:cubicBezTo>
                  <a:cubicBezTo>
                    <a:pt x="1903776" y="786030"/>
                    <a:pt x="1903460" y="785528"/>
                    <a:pt x="1903088" y="785230"/>
                  </a:cubicBezTo>
                  <a:cubicBezTo>
                    <a:pt x="1902716" y="784932"/>
                    <a:pt x="1902269" y="784783"/>
                    <a:pt x="1901748" y="784783"/>
                  </a:cubicBezTo>
                  <a:cubicBezTo>
                    <a:pt x="1900855" y="784783"/>
                    <a:pt x="1899609" y="785434"/>
                    <a:pt x="1898009" y="786737"/>
                  </a:cubicBezTo>
                  <a:cubicBezTo>
                    <a:pt x="1896409" y="788039"/>
                    <a:pt x="1894437" y="789490"/>
                    <a:pt x="1892093" y="791090"/>
                  </a:cubicBezTo>
                  <a:cubicBezTo>
                    <a:pt x="1889749" y="792690"/>
                    <a:pt x="1886977" y="794160"/>
                    <a:pt x="1883777" y="795499"/>
                  </a:cubicBezTo>
                  <a:cubicBezTo>
                    <a:pt x="1880578" y="796838"/>
                    <a:pt x="1876857" y="797508"/>
                    <a:pt x="1872615" y="797508"/>
                  </a:cubicBezTo>
                  <a:cubicBezTo>
                    <a:pt x="1868150" y="797508"/>
                    <a:pt x="1864188" y="796708"/>
                    <a:pt x="1860727" y="795108"/>
                  </a:cubicBezTo>
                  <a:cubicBezTo>
                    <a:pt x="1857267" y="793508"/>
                    <a:pt x="1854346" y="791071"/>
                    <a:pt x="1851965" y="787797"/>
                  </a:cubicBezTo>
                  <a:cubicBezTo>
                    <a:pt x="1849584" y="784523"/>
                    <a:pt x="1847779" y="780449"/>
                    <a:pt x="1846552" y="775575"/>
                  </a:cubicBezTo>
                  <a:cubicBezTo>
                    <a:pt x="1845324" y="770701"/>
                    <a:pt x="1844710" y="765026"/>
                    <a:pt x="1844710" y="758552"/>
                  </a:cubicBezTo>
                  <a:cubicBezTo>
                    <a:pt x="1844710" y="745604"/>
                    <a:pt x="1847072" y="735726"/>
                    <a:pt x="1851798" y="728917"/>
                  </a:cubicBezTo>
                  <a:cubicBezTo>
                    <a:pt x="1856523" y="722108"/>
                    <a:pt x="1863313" y="718704"/>
                    <a:pt x="1872169" y="718704"/>
                  </a:cubicBezTo>
                  <a:cubicBezTo>
                    <a:pt x="1876485" y="718704"/>
                    <a:pt x="1880224" y="719318"/>
                    <a:pt x="1883387" y="720545"/>
                  </a:cubicBezTo>
                  <a:cubicBezTo>
                    <a:pt x="1886549" y="721773"/>
                    <a:pt x="1889247" y="723131"/>
                    <a:pt x="1891479" y="724620"/>
                  </a:cubicBezTo>
                  <a:cubicBezTo>
                    <a:pt x="1893712" y="726108"/>
                    <a:pt x="1895553" y="727466"/>
                    <a:pt x="1897004" y="728694"/>
                  </a:cubicBezTo>
                  <a:cubicBezTo>
                    <a:pt x="1898456" y="729922"/>
                    <a:pt x="1899739" y="730536"/>
                    <a:pt x="1900855" y="730536"/>
                  </a:cubicBezTo>
                  <a:cubicBezTo>
                    <a:pt x="1901823" y="730536"/>
                    <a:pt x="1902641" y="729959"/>
                    <a:pt x="1903311" y="728805"/>
                  </a:cubicBezTo>
                  <a:cubicBezTo>
                    <a:pt x="1903981" y="727652"/>
                    <a:pt x="1904316" y="725624"/>
                    <a:pt x="1904316" y="722722"/>
                  </a:cubicBezTo>
                  <a:cubicBezTo>
                    <a:pt x="1904316" y="721383"/>
                    <a:pt x="1904278" y="720266"/>
                    <a:pt x="1904204" y="719373"/>
                  </a:cubicBezTo>
                  <a:cubicBezTo>
                    <a:pt x="1904130" y="718480"/>
                    <a:pt x="1903981" y="717680"/>
                    <a:pt x="1903758" y="716974"/>
                  </a:cubicBezTo>
                  <a:cubicBezTo>
                    <a:pt x="1903534" y="716267"/>
                    <a:pt x="1903255" y="715653"/>
                    <a:pt x="1902920" y="715132"/>
                  </a:cubicBezTo>
                  <a:cubicBezTo>
                    <a:pt x="1902586" y="714611"/>
                    <a:pt x="1901972" y="713904"/>
                    <a:pt x="1901079" y="713011"/>
                  </a:cubicBezTo>
                  <a:cubicBezTo>
                    <a:pt x="1900186" y="712118"/>
                    <a:pt x="1898753" y="711039"/>
                    <a:pt x="1896781" y="709774"/>
                  </a:cubicBezTo>
                  <a:cubicBezTo>
                    <a:pt x="1894809" y="708509"/>
                    <a:pt x="1892558" y="707393"/>
                    <a:pt x="1890028" y="706425"/>
                  </a:cubicBezTo>
                  <a:cubicBezTo>
                    <a:pt x="1887498" y="705458"/>
                    <a:pt x="1884726" y="704677"/>
                    <a:pt x="1881712" y="704081"/>
                  </a:cubicBezTo>
                  <a:cubicBezTo>
                    <a:pt x="1878699" y="703486"/>
                    <a:pt x="1875592" y="703188"/>
                    <a:pt x="1872392" y="703188"/>
                  </a:cubicBezTo>
                  <a:close/>
                  <a:moveTo>
                    <a:pt x="443642" y="703188"/>
                  </a:moveTo>
                  <a:cubicBezTo>
                    <a:pt x="437019" y="703188"/>
                    <a:pt x="430861" y="704286"/>
                    <a:pt x="425168" y="706481"/>
                  </a:cubicBezTo>
                  <a:cubicBezTo>
                    <a:pt x="419476" y="708676"/>
                    <a:pt x="414527" y="712044"/>
                    <a:pt x="410323" y="716583"/>
                  </a:cubicBezTo>
                  <a:cubicBezTo>
                    <a:pt x="406118" y="721122"/>
                    <a:pt x="402807" y="726945"/>
                    <a:pt x="400389" y="734052"/>
                  </a:cubicBezTo>
                  <a:cubicBezTo>
                    <a:pt x="397970" y="741158"/>
                    <a:pt x="396761" y="749660"/>
                    <a:pt x="396761" y="759557"/>
                  </a:cubicBezTo>
                  <a:cubicBezTo>
                    <a:pt x="396761" y="768263"/>
                    <a:pt x="397747" y="775947"/>
                    <a:pt x="399719" y="782607"/>
                  </a:cubicBezTo>
                  <a:cubicBezTo>
                    <a:pt x="401691" y="789267"/>
                    <a:pt x="404556" y="794885"/>
                    <a:pt x="408314" y="799462"/>
                  </a:cubicBezTo>
                  <a:cubicBezTo>
                    <a:pt x="412072" y="804038"/>
                    <a:pt x="416741" y="807517"/>
                    <a:pt x="422322" y="809898"/>
                  </a:cubicBezTo>
                  <a:cubicBezTo>
                    <a:pt x="427903" y="812279"/>
                    <a:pt x="434303" y="813470"/>
                    <a:pt x="441521" y="813470"/>
                  </a:cubicBezTo>
                  <a:cubicBezTo>
                    <a:pt x="445018" y="813470"/>
                    <a:pt x="448404" y="813135"/>
                    <a:pt x="451678" y="812465"/>
                  </a:cubicBezTo>
                  <a:cubicBezTo>
                    <a:pt x="454953" y="811796"/>
                    <a:pt x="457985" y="810921"/>
                    <a:pt x="460776" y="809842"/>
                  </a:cubicBezTo>
                  <a:cubicBezTo>
                    <a:pt x="463566" y="808763"/>
                    <a:pt x="466078" y="807535"/>
                    <a:pt x="468310" y="806159"/>
                  </a:cubicBezTo>
                  <a:cubicBezTo>
                    <a:pt x="470542" y="804782"/>
                    <a:pt x="472124" y="803629"/>
                    <a:pt x="473054" y="802699"/>
                  </a:cubicBezTo>
                  <a:cubicBezTo>
                    <a:pt x="473984" y="801768"/>
                    <a:pt x="474579" y="801061"/>
                    <a:pt x="474840" y="800578"/>
                  </a:cubicBezTo>
                  <a:cubicBezTo>
                    <a:pt x="475100" y="800094"/>
                    <a:pt x="475324" y="799536"/>
                    <a:pt x="475510" y="798903"/>
                  </a:cubicBezTo>
                  <a:cubicBezTo>
                    <a:pt x="475696" y="798271"/>
                    <a:pt x="475826" y="797490"/>
                    <a:pt x="475900" y="796559"/>
                  </a:cubicBezTo>
                  <a:cubicBezTo>
                    <a:pt x="475975" y="795629"/>
                    <a:pt x="476012" y="794532"/>
                    <a:pt x="476012" y="793267"/>
                  </a:cubicBezTo>
                  <a:cubicBezTo>
                    <a:pt x="476012" y="791778"/>
                    <a:pt x="475956" y="790495"/>
                    <a:pt x="475844" y="789416"/>
                  </a:cubicBezTo>
                  <a:cubicBezTo>
                    <a:pt x="475733" y="788337"/>
                    <a:pt x="475547" y="787444"/>
                    <a:pt x="475286" y="786737"/>
                  </a:cubicBezTo>
                  <a:cubicBezTo>
                    <a:pt x="475026" y="786030"/>
                    <a:pt x="474710" y="785528"/>
                    <a:pt x="474338" y="785230"/>
                  </a:cubicBezTo>
                  <a:cubicBezTo>
                    <a:pt x="473966" y="784932"/>
                    <a:pt x="473519" y="784783"/>
                    <a:pt x="472998" y="784783"/>
                  </a:cubicBezTo>
                  <a:cubicBezTo>
                    <a:pt x="472105" y="784783"/>
                    <a:pt x="470859" y="785434"/>
                    <a:pt x="469259" y="786737"/>
                  </a:cubicBezTo>
                  <a:cubicBezTo>
                    <a:pt x="467659" y="788039"/>
                    <a:pt x="465687" y="789490"/>
                    <a:pt x="463343" y="791090"/>
                  </a:cubicBezTo>
                  <a:cubicBezTo>
                    <a:pt x="460999" y="792690"/>
                    <a:pt x="458227" y="794160"/>
                    <a:pt x="455027" y="795499"/>
                  </a:cubicBezTo>
                  <a:cubicBezTo>
                    <a:pt x="451827" y="796838"/>
                    <a:pt x="448107" y="797508"/>
                    <a:pt x="443865" y="797508"/>
                  </a:cubicBezTo>
                  <a:cubicBezTo>
                    <a:pt x="439400" y="797508"/>
                    <a:pt x="435438" y="796708"/>
                    <a:pt x="431977" y="795108"/>
                  </a:cubicBezTo>
                  <a:cubicBezTo>
                    <a:pt x="428517" y="793508"/>
                    <a:pt x="425596" y="791071"/>
                    <a:pt x="423215" y="787797"/>
                  </a:cubicBezTo>
                  <a:cubicBezTo>
                    <a:pt x="420834" y="784523"/>
                    <a:pt x="419029" y="780449"/>
                    <a:pt x="417802" y="775575"/>
                  </a:cubicBezTo>
                  <a:cubicBezTo>
                    <a:pt x="416574" y="770701"/>
                    <a:pt x="415960" y="765026"/>
                    <a:pt x="415960" y="758552"/>
                  </a:cubicBezTo>
                  <a:cubicBezTo>
                    <a:pt x="415960" y="745604"/>
                    <a:pt x="418322" y="735726"/>
                    <a:pt x="423048" y="728917"/>
                  </a:cubicBezTo>
                  <a:cubicBezTo>
                    <a:pt x="427773" y="722108"/>
                    <a:pt x="434563" y="718704"/>
                    <a:pt x="443419" y="718704"/>
                  </a:cubicBezTo>
                  <a:cubicBezTo>
                    <a:pt x="447735" y="718704"/>
                    <a:pt x="451474" y="719318"/>
                    <a:pt x="454636" y="720545"/>
                  </a:cubicBezTo>
                  <a:cubicBezTo>
                    <a:pt x="457799" y="721773"/>
                    <a:pt x="460497" y="723131"/>
                    <a:pt x="462729" y="724620"/>
                  </a:cubicBezTo>
                  <a:cubicBezTo>
                    <a:pt x="464961" y="726108"/>
                    <a:pt x="466803" y="727466"/>
                    <a:pt x="468254" y="728694"/>
                  </a:cubicBezTo>
                  <a:cubicBezTo>
                    <a:pt x="469705" y="729922"/>
                    <a:pt x="470989" y="730536"/>
                    <a:pt x="472105" y="730536"/>
                  </a:cubicBezTo>
                  <a:cubicBezTo>
                    <a:pt x="473073" y="730536"/>
                    <a:pt x="473891" y="729959"/>
                    <a:pt x="474561" y="728805"/>
                  </a:cubicBezTo>
                  <a:cubicBezTo>
                    <a:pt x="475231" y="727652"/>
                    <a:pt x="475565" y="725624"/>
                    <a:pt x="475565" y="722722"/>
                  </a:cubicBezTo>
                  <a:cubicBezTo>
                    <a:pt x="475565" y="721383"/>
                    <a:pt x="475528" y="720266"/>
                    <a:pt x="475454" y="719373"/>
                  </a:cubicBezTo>
                  <a:cubicBezTo>
                    <a:pt x="475379" y="718480"/>
                    <a:pt x="475231" y="717680"/>
                    <a:pt x="475007" y="716974"/>
                  </a:cubicBezTo>
                  <a:cubicBezTo>
                    <a:pt x="474784" y="716267"/>
                    <a:pt x="474505" y="715653"/>
                    <a:pt x="474170" y="715132"/>
                  </a:cubicBezTo>
                  <a:cubicBezTo>
                    <a:pt x="473835" y="714611"/>
                    <a:pt x="473221" y="713904"/>
                    <a:pt x="472328" y="713011"/>
                  </a:cubicBezTo>
                  <a:cubicBezTo>
                    <a:pt x="471435" y="712118"/>
                    <a:pt x="470003" y="711039"/>
                    <a:pt x="468031" y="709774"/>
                  </a:cubicBezTo>
                  <a:cubicBezTo>
                    <a:pt x="466059" y="708509"/>
                    <a:pt x="463808" y="707393"/>
                    <a:pt x="461278" y="706425"/>
                  </a:cubicBezTo>
                  <a:cubicBezTo>
                    <a:pt x="458748" y="705458"/>
                    <a:pt x="455976" y="704677"/>
                    <a:pt x="452962" y="704081"/>
                  </a:cubicBezTo>
                  <a:cubicBezTo>
                    <a:pt x="449948" y="703486"/>
                    <a:pt x="446842" y="703188"/>
                    <a:pt x="443642" y="703188"/>
                  </a:cubicBezTo>
                  <a:close/>
                  <a:moveTo>
                    <a:pt x="2113047" y="703077"/>
                  </a:moveTo>
                  <a:cubicBezTo>
                    <a:pt x="2109698" y="703077"/>
                    <a:pt x="2106517" y="703467"/>
                    <a:pt x="2103503" y="704249"/>
                  </a:cubicBezTo>
                  <a:cubicBezTo>
                    <a:pt x="2100490" y="705030"/>
                    <a:pt x="2097550" y="706184"/>
                    <a:pt x="2094685" y="707709"/>
                  </a:cubicBezTo>
                  <a:cubicBezTo>
                    <a:pt x="2091820" y="709234"/>
                    <a:pt x="2088974" y="711151"/>
                    <a:pt x="2086146" y="713457"/>
                  </a:cubicBezTo>
                  <a:cubicBezTo>
                    <a:pt x="2083319" y="715764"/>
                    <a:pt x="2080379" y="718480"/>
                    <a:pt x="2077328" y="721606"/>
                  </a:cubicBezTo>
                  <a:lnTo>
                    <a:pt x="2077328" y="708100"/>
                  </a:lnTo>
                  <a:cubicBezTo>
                    <a:pt x="2077328" y="707430"/>
                    <a:pt x="2077198" y="706890"/>
                    <a:pt x="2076938" y="706481"/>
                  </a:cubicBezTo>
                  <a:cubicBezTo>
                    <a:pt x="2076677" y="706072"/>
                    <a:pt x="2076212" y="705718"/>
                    <a:pt x="2075542" y="705421"/>
                  </a:cubicBezTo>
                  <a:cubicBezTo>
                    <a:pt x="2074873" y="705123"/>
                    <a:pt x="2074036" y="704918"/>
                    <a:pt x="2073031" y="704807"/>
                  </a:cubicBezTo>
                  <a:cubicBezTo>
                    <a:pt x="2072026" y="704695"/>
                    <a:pt x="2070743" y="704639"/>
                    <a:pt x="2069180" y="704639"/>
                  </a:cubicBezTo>
                  <a:cubicBezTo>
                    <a:pt x="2067692" y="704639"/>
                    <a:pt x="2066427" y="704695"/>
                    <a:pt x="2065385" y="704807"/>
                  </a:cubicBezTo>
                  <a:cubicBezTo>
                    <a:pt x="2064343" y="704918"/>
                    <a:pt x="2063487" y="705123"/>
                    <a:pt x="2062818" y="705421"/>
                  </a:cubicBezTo>
                  <a:cubicBezTo>
                    <a:pt x="2062148" y="705718"/>
                    <a:pt x="2061701" y="706072"/>
                    <a:pt x="2061478" y="706481"/>
                  </a:cubicBezTo>
                  <a:cubicBezTo>
                    <a:pt x="2061255" y="706890"/>
                    <a:pt x="2061143" y="707430"/>
                    <a:pt x="2061143" y="708100"/>
                  </a:cubicBezTo>
                  <a:lnTo>
                    <a:pt x="2061143" y="848407"/>
                  </a:lnTo>
                  <a:cubicBezTo>
                    <a:pt x="2061143" y="849003"/>
                    <a:pt x="2061273" y="849524"/>
                    <a:pt x="2061534" y="849970"/>
                  </a:cubicBezTo>
                  <a:cubicBezTo>
                    <a:pt x="2061794" y="850417"/>
                    <a:pt x="2062278" y="850789"/>
                    <a:pt x="2062985" y="851086"/>
                  </a:cubicBezTo>
                  <a:cubicBezTo>
                    <a:pt x="2063692" y="851384"/>
                    <a:pt x="2064641" y="851607"/>
                    <a:pt x="2065831" y="851756"/>
                  </a:cubicBezTo>
                  <a:cubicBezTo>
                    <a:pt x="2067022" y="851905"/>
                    <a:pt x="2068510" y="851979"/>
                    <a:pt x="2070296" y="851979"/>
                  </a:cubicBezTo>
                  <a:cubicBezTo>
                    <a:pt x="2072157" y="851979"/>
                    <a:pt x="2073682" y="851905"/>
                    <a:pt x="2074873" y="851756"/>
                  </a:cubicBezTo>
                  <a:cubicBezTo>
                    <a:pt x="2076063" y="851607"/>
                    <a:pt x="2076993" y="851384"/>
                    <a:pt x="2077663" y="851086"/>
                  </a:cubicBezTo>
                  <a:cubicBezTo>
                    <a:pt x="2078333" y="850789"/>
                    <a:pt x="2078817" y="850417"/>
                    <a:pt x="2079114" y="849970"/>
                  </a:cubicBezTo>
                  <a:cubicBezTo>
                    <a:pt x="2079412" y="849524"/>
                    <a:pt x="2079561" y="849003"/>
                    <a:pt x="2079561" y="848407"/>
                  </a:cubicBezTo>
                  <a:lnTo>
                    <a:pt x="2079561" y="798178"/>
                  </a:lnTo>
                  <a:cubicBezTo>
                    <a:pt x="2082240" y="800782"/>
                    <a:pt x="2084770" y="803052"/>
                    <a:pt x="2087151" y="804987"/>
                  </a:cubicBezTo>
                  <a:cubicBezTo>
                    <a:pt x="2089532" y="806922"/>
                    <a:pt x="2091932" y="808521"/>
                    <a:pt x="2094351" y="809786"/>
                  </a:cubicBezTo>
                  <a:cubicBezTo>
                    <a:pt x="2096769" y="811052"/>
                    <a:pt x="2099243" y="811982"/>
                    <a:pt x="2101773" y="812577"/>
                  </a:cubicBezTo>
                  <a:cubicBezTo>
                    <a:pt x="2104303" y="813172"/>
                    <a:pt x="2107057" y="813470"/>
                    <a:pt x="2110033" y="813470"/>
                  </a:cubicBezTo>
                  <a:cubicBezTo>
                    <a:pt x="2117028" y="813470"/>
                    <a:pt x="2123242" y="812149"/>
                    <a:pt x="2128674" y="809507"/>
                  </a:cubicBezTo>
                  <a:cubicBezTo>
                    <a:pt x="2134106" y="806866"/>
                    <a:pt x="2138664" y="803108"/>
                    <a:pt x="2142348" y="798234"/>
                  </a:cubicBezTo>
                  <a:cubicBezTo>
                    <a:pt x="2146031" y="793360"/>
                    <a:pt x="2148822" y="787425"/>
                    <a:pt x="2150719" y="780430"/>
                  </a:cubicBezTo>
                  <a:cubicBezTo>
                    <a:pt x="2152617" y="773435"/>
                    <a:pt x="2153565" y="765547"/>
                    <a:pt x="2153565" y="756766"/>
                  </a:cubicBezTo>
                  <a:cubicBezTo>
                    <a:pt x="2153565" y="749474"/>
                    <a:pt x="2152821" y="742572"/>
                    <a:pt x="2151333" y="736061"/>
                  </a:cubicBezTo>
                  <a:cubicBezTo>
                    <a:pt x="2149845" y="729550"/>
                    <a:pt x="2147482" y="723838"/>
                    <a:pt x="2144245" y="718927"/>
                  </a:cubicBezTo>
                  <a:cubicBezTo>
                    <a:pt x="2141008" y="714016"/>
                    <a:pt x="2136822" y="710146"/>
                    <a:pt x="2131688" y="707318"/>
                  </a:cubicBezTo>
                  <a:cubicBezTo>
                    <a:pt x="2126553" y="704491"/>
                    <a:pt x="2120340" y="703077"/>
                    <a:pt x="2113047" y="703077"/>
                  </a:cubicBezTo>
                  <a:close/>
                  <a:moveTo>
                    <a:pt x="1971884" y="703077"/>
                  </a:moveTo>
                  <a:cubicBezTo>
                    <a:pt x="1969726" y="703077"/>
                    <a:pt x="1967586" y="703356"/>
                    <a:pt x="1965465" y="703914"/>
                  </a:cubicBezTo>
                  <a:cubicBezTo>
                    <a:pt x="1963345" y="704472"/>
                    <a:pt x="1961205" y="705477"/>
                    <a:pt x="1959047" y="706928"/>
                  </a:cubicBezTo>
                  <a:cubicBezTo>
                    <a:pt x="1956889" y="708379"/>
                    <a:pt x="1954601" y="710369"/>
                    <a:pt x="1952182" y="712899"/>
                  </a:cubicBezTo>
                  <a:cubicBezTo>
                    <a:pt x="1949764" y="715429"/>
                    <a:pt x="1947178" y="718704"/>
                    <a:pt x="1944425" y="722722"/>
                  </a:cubicBezTo>
                  <a:lnTo>
                    <a:pt x="1944425" y="708100"/>
                  </a:lnTo>
                  <a:cubicBezTo>
                    <a:pt x="1944425" y="707504"/>
                    <a:pt x="1944295" y="707002"/>
                    <a:pt x="1944034" y="706593"/>
                  </a:cubicBezTo>
                  <a:cubicBezTo>
                    <a:pt x="1943774" y="706184"/>
                    <a:pt x="1943346" y="705811"/>
                    <a:pt x="1942750" y="705477"/>
                  </a:cubicBezTo>
                  <a:cubicBezTo>
                    <a:pt x="1942155" y="705142"/>
                    <a:pt x="1941318" y="704918"/>
                    <a:pt x="1940239" y="704807"/>
                  </a:cubicBezTo>
                  <a:cubicBezTo>
                    <a:pt x="1939160" y="704695"/>
                    <a:pt x="1937802" y="704639"/>
                    <a:pt x="1936165" y="704639"/>
                  </a:cubicBezTo>
                  <a:cubicBezTo>
                    <a:pt x="1934453" y="704639"/>
                    <a:pt x="1933077" y="704695"/>
                    <a:pt x="1932035" y="704807"/>
                  </a:cubicBezTo>
                  <a:cubicBezTo>
                    <a:pt x="1930993" y="704918"/>
                    <a:pt x="1930137" y="705142"/>
                    <a:pt x="1929468" y="705477"/>
                  </a:cubicBezTo>
                  <a:cubicBezTo>
                    <a:pt x="1928798" y="705811"/>
                    <a:pt x="1928351" y="706184"/>
                    <a:pt x="1928128" y="706593"/>
                  </a:cubicBezTo>
                  <a:cubicBezTo>
                    <a:pt x="1927905" y="707002"/>
                    <a:pt x="1927793" y="707504"/>
                    <a:pt x="1927793" y="708100"/>
                  </a:cubicBezTo>
                  <a:lnTo>
                    <a:pt x="1927793" y="808559"/>
                  </a:lnTo>
                  <a:cubicBezTo>
                    <a:pt x="1927793" y="809154"/>
                    <a:pt x="1927923" y="809656"/>
                    <a:pt x="1928184" y="810066"/>
                  </a:cubicBezTo>
                  <a:cubicBezTo>
                    <a:pt x="1928444" y="810475"/>
                    <a:pt x="1928928" y="810828"/>
                    <a:pt x="1929635" y="811126"/>
                  </a:cubicBezTo>
                  <a:cubicBezTo>
                    <a:pt x="1930342" y="811424"/>
                    <a:pt x="1931291" y="811647"/>
                    <a:pt x="1932481" y="811796"/>
                  </a:cubicBezTo>
                  <a:cubicBezTo>
                    <a:pt x="1933672" y="811944"/>
                    <a:pt x="1935160" y="812019"/>
                    <a:pt x="1936946" y="812019"/>
                  </a:cubicBezTo>
                  <a:cubicBezTo>
                    <a:pt x="1938807" y="812019"/>
                    <a:pt x="1940332" y="811944"/>
                    <a:pt x="1941523" y="811796"/>
                  </a:cubicBezTo>
                  <a:cubicBezTo>
                    <a:pt x="1942713" y="811647"/>
                    <a:pt x="1943643" y="811424"/>
                    <a:pt x="1944313" y="811126"/>
                  </a:cubicBezTo>
                  <a:cubicBezTo>
                    <a:pt x="1944983" y="810828"/>
                    <a:pt x="1945467" y="810475"/>
                    <a:pt x="1945764" y="810066"/>
                  </a:cubicBezTo>
                  <a:cubicBezTo>
                    <a:pt x="1946062" y="809656"/>
                    <a:pt x="1946211" y="809154"/>
                    <a:pt x="1946211" y="808559"/>
                  </a:cubicBezTo>
                  <a:lnTo>
                    <a:pt x="1946211" y="742479"/>
                  </a:lnTo>
                  <a:cubicBezTo>
                    <a:pt x="1948815" y="738386"/>
                    <a:pt x="1951196" y="734926"/>
                    <a:pt x="1953355" y="732098"/>
                  </a:cubicBezTo>
                  <a:cubicBezTo>
                    <a:pt x="1955513" y="729270"/>
                    <a:pt x="1957578" y="727001"/>
                    <a:pt x="1959549" y="725289"/>
                  </a:cubicBezTo>
                  <a:cubicBezTo>
                    <a:pt x="1961521" y="723578"/>
                    <a:pt x="1963400" y="722350"/>
                    <a:pt x="1965186" y="721606"/>
                  </a:cubicBezTo>
                  <a:cubicBezTo>
                    <a:pt x="1966972" y="720862"/>
                    <a:pt x="1968795" y="720490"/>
                    <a:pt x="1970656" y="720490"/>
                  </a:cubicBezTo>
                  <a:cubicBezTo>
                    <a:pt x="1972218" y="720490"/>
                    <a:pt x="1973670" y="720638"/>
                    <a:pt x="1975009" y="720936"/>
                  </a:cubicBezTo>
                  <a:cubicBezTo>
                    <a:pt x="1976348" y="721234"/>
                    <a:pt x="1977558" y="721550"/>
                    <a:pt x="1978637" y="721885"/>
                  </a:cubicBezTo>
                  <a:cubicBezTo>
                    <a:pt x="1979716" y="722220"/>
                    <a:pt x="1980683" y="722555"/>
                    <a:pt x="1981539" y="722889"/>
                  </a:cubicBezTo>
                  <a:cubicBezTo>
                    <a:pt x="1982395" y="723224"/>
                    <a:pt x="1983120" y="723392"/>
                    <a:pt x="1983715" y="723392"/>
                  </a:cubicBezTo>
                  <a:cubicBezTo>
                    <a:pt x="1984311" y="723392"/>
                    <a:pt x="1984776" y="723224"/>
                    <a:pt x="1985111" y="722889"/>
                  </a:cubicBezTo>
                  <a:cubicBezTo>
                    <a:pt x="1985446" y="722555"/>
                    <a:pt x="1985725" y="722071"/>
                    <a:pt x="1985948" y="721438"/>
                  </a:cubicBezTo>
                  <a:cubicBezTo>
                    <a:pt x="1986171" y="720806"/>
                    <a:pt x="1986320" y="719932"/>
                    <a:pt x="1986394" y="718815"/>
                  </a:cubicBezTo>
                  <a:cubicBezTo>
                    <a:pt x="1986469" y="717699"/>
                    <a:pt x="1986506" y="716322"/>
                    <a:pt x="1986506" y="714685"/>
                  </a:cubicBezTo>
                  <a:cubicBezTo>
                    <a:pt x="1986506" y="712974"/>
                    <a:pt x="1986487" y="711616"/>
                    <a:pt x="1986450" y="710611"/>
                  </a:cubicBezTo>
                  <a:cubicBezTo>
                    <a:pt x="1986413" y="709607"/>
                    <a:pt x="1986339" y="708844"/>
                    <a:pt x="1986227" y="708323"/>
                  </a:cubicBezTo>
                  <a:cubicBezTo>
                    <a:pt x="1986115" y="707802"/>
                    <a:pt x="1985985" y="707374"/>
                    <a:pt x="1985836" y="707039"/>
                  </a:cubicBezTo>
                  <a:cubicBezTo>
                    <a:pt x="1985687" y="706704"/>
                    <a:pt x="1985390" y="706351"/>
                    <a:pt x="1984943" y="705979"/>
                  </a:cubicBezTo>
                  <a:cubicBezTo>
                    <a:pt x="1984497" y="705607"/>
                    <a:pt x="1983734" y="705235"/>
                    <a:pt x="1982655" y="704863"/>
                  </a:cubicBezTo>
                  <a:cubicBezTo>
                    <a:pt x="1981576" y="704491"/>
                    <a:pt x="1980367" y="704156"/>
                    <a:pt x="1979027" y="703858"/>
                  </a:cubicBezTo>
                  <a:cubicBezTo>
                    <a:pt x="1977688" y="703560"/>
                    <a:pt x="1976404" y="703356"/>
                    <a:pt x="1975176" y="703244"/>
                  </a:cubicBezTo>
                  <a:cubicBezTo>
                    <a:pt x="1973949" y="703133"/>
                    <a:pt x="1972851" y="703077"/>
                    <a:pt x="1971884" y="703077"/>
                  </a:cubicBezTo>
                  <a:close/>
                  <a:moveTo>
                    <a:pt x="1777849" y="703077"/>
                  </a:moveTo>
                  <a:cubicBezTo>
                    <a:pt x="1771747" y="703077"/>
                    <a:pt x="1766408" y="703895"/>
                    <a:pt x="1761831" y="705532"/>
                  </a:cubicBezTo>
                  <a:cubicBezTo>
                    <a:pt x="1757255" y="707169"/>
                    <a:pt x="1753441" y="709346"/>
                    <a:pt x="1750390" y="712062"/>
                  </a:cubicBezTo>
                  <a:cubicBezTo>
                    <a:pt x="1747339" y="714778"/>
                    <a:pt x="1745051" y="717941"/>
                    <a:pt x="1743525" y="721550"/>
                  </a:cubicBezTo>
                  <a:cubicBezTo>
                    <a:pt x="1742000" y="725159"/>
                    <a:pt x="1741237" y="728936"/>
                    <a:pt x="1741237" y="732880"/>
                  </a:cubicBezTo>
                  <a:cubicBezTo>
                    <a:pt x="1741237" y="737344"/>
                    <a:pt x="1741963" y="741177"/>
                    <a:pt x="1743414" y="744377"/>
                  </a:cubicBezTo>
                  <a:cubicBezTo>
                    <a:pt x="1744865" y="747576"/>
                    <a:pt x="1746781" y="750330"/>
                    <a:pt x="1749162" y="752636"/>
                  </a:cubicBezTo>
                  <a:cubicBezTo>
                    <a:pt x="1751543" y="754943"/>
                    <a:pt x="1754241" y="756897"/>
                    <a:pt x="1757255" y="758497"/>
                  </a:cubicBezTo>
                  <a:cubicBezTo>
                    <a:pt x="1760268" y="760096"/>
                    <a:pt x="1763357" y="761529"/>
                    <a:pt x="1766519" y="762794"/>
                  </a:cubicBezTo>
                  <a:cubicBezTo>
                    <a:pt x="1769682" y="764059"/>
                    <a:pt x="1772751" y="765268"/>
                    <a:pt x="1775728" y="766422"/>
                  </a:cubicBezTo>
                  <a:cubicBezTo>
                    <a:pt x="1778704" y="767575"/>
                    <a:pt x="1781383" y="768896"/>
                    <a:pt x="1783765" y="770384"/>
                  </a:cubicBezTo>
                  <a:cubicBezTo>
                    <a:pt x="1786146" y="771873"/>
                    <a:pt x="1788062" y="773584"/>
                    <a:pt x="1789513" y="775519"/>
                  </a:cubicBezTo>
                  <a:cubicBezTo>
                    <a:pt x="1790964" y="777454"/>
                    <a:pt x="1791690" y="779835"/>
                    <a:pt x="1791690" y="782663"/>
                  </a:cubicBezTo>
                  <a:cubicBezTo>
                    <a:pt x="1791690" y="785416"/>
                    <a:pt x="1791188" y="787797"/>
                    <a:pt x="1790183" y="789806"/>
                  </a:cubicBezTo>
                  <a:cubicBezTo>
                    <a:pt x="1789178" y="791815"/>
                    <a:pt x="1787746" y="793471"/>
                    <a:pt x="1785886" y="794773"/>
                  </a:cubicBezTo>
                  <a:cubicBezTo>
                    <a:pt x="1784025" y="796076"/>
                    <a:pt x="1781830" y="797062"/>
                    <a:pt x="1779300" y="797731"/>
                  </a:cubicBezTo>
                  <a:cubicBezTo>
                    <a:pt x="1776770" y="798401"/>
                    <a:pt x="1773942" y="798736"/>
                    <a:pt x="1770817" y="798736"/>
                  </a:cubicBezTo>
                  <a:cubicBezTo>
                    <a:pt x="1766649" y="798736"/>
                    <a:pt x="1762966" y="798234"/>
                    <a:pt x="1759766" y="797229"/>
                  </a:cubicBezTo>
                  <a:cubicBezTo>
                    <a:pt x="1756566" y="796225"/>
                    <a:pt x="1753794" y="795127"/>
                    <a:pt x="1751450" y="793936"/>
                  </a:cubicBezTo>
                  <a:cubicBezTo>
                    <a:pt x="1749106" y="792746"/>
                    <a:pt x="1747134" y="791648"/>
                    <a:pt x="1745534" y="790643"/>
                  </a:cubicBezTo>
                  <a:cubicBezTo>
                    <a:pt x="1743934" y="789639"/>
                    <a:pt x="1742725" y="789137"/>
                    <a:pt x="1741907" y="789137"/>
                  </a:cubicBezTo>
                  <a:cubicBezTo>
                    <a:pt x="1741386" y="789137"/>
                    <a:pt x="1740921" y="789267"/>
                    <a:pt x="1740512" y="789527"/>
                  </a:cubicBezTo>
                  <a:cubicBezTo>
                    <a:pt x="1740102" y="789788"/>
                    <a:pt x="1739786" y="790216"/>
                    <a:pt x="1739563" y="790811"/>
                  </a:cubicBezTo>
                  <a:cubicBezTo>
                    <a:pt x="1739340" y="791406"/>
                    <a:pt x="1739153" y="792188"/>
                    <a:pt x="1739005" y="793155"/>
                  </a:cubicBezTo>
                  <a:cubicBezTo>
                    <a:pt x="1738856" y="794122"/>
                    <a:pt x="1738781" y="795313"/>
                    <a:pt x="1738781" y="796727"/>
                  </a:cubicBezTo>
                  <a:cubicBezTo>
                    <a:pt x="1738781" y="799034"/>
                    <a:pt x="1738967" y="800857"/>
                    <a:pt x="1739340" y="802196"/>
                  </a:cubicBezTo>
                  <a:cubicBezTo>
                    <a:pt x="1739712" y="803536"/>
                    <a:pt x="1740307" y="804578"/>
                    <a:pt x="1741125" y="805322"/>
                  </a:cubicBezTo>
                  <a:cubicBezTo>
                    <a:pt x="1741944" y="806066"/>
                    <a:pt x="1743246" y="806903"/>
                    <a:pt x="1745032" y="807833"/>
                  </a:cubicBezTo>
                  <a:cubicBezTo>
                    <a:pt x="1746818" y="808763"/>
                    <a:pt x="1748995" y="809656"/>
                    <a:pt x="1751562" y="810512"/>
                  </a:cubicBezTo>
                  <a:cubicBezTo>
                    <a:pt x="1754129" y="811368"/>
                    <a:pt x="1757031" y="812075"/>
                    <a:pt x="1760268" y="812633"/>
                  </a:cubicBezTo>
                  <a:cubicBezTo>
                    <a:pt x="1763506" y="813191"/>
                    <a:pt x="1766910" y="813470"/>
                    <a:pt x="1770482" y="813470"/>
                  </a:cubicBezTo>
                  <a:cubicBezTo>
                    <a:pt x="1776286" y="813470"/>
                    <a:pt x="1781607" y="812763"/>
                    <a:pt x="1786444" y="811349"/>
                  </a:cubicBezTo>
                  <a:cubicBezTo>
                    <a:pt x="1791280" y="809935"/>
                    <a:pt x="1795448" y="807852"/>
                    <a:pt x="1798945" y="805098"/>
                  </a:cubicBezTo>
                  <a:cubicBezTo>
                    <a:pt x="1802443" y="802345"/>
                    <a:pt x="1805140" y="798959"/>
                    <a:pt x="1807038" y="794941"/>
                  </a:cubicBezTo>
                  <a:cubicBezTo>
                    <a:pt x="1808935" y="790923"/>
                    <a:pt x="1809884" y="786346"/>
                    <a:pt x="1809884" y="781211"/>
                  </a:cubicBezTo>
                  <a:cubicBezTo>
                    <a:pt x="1809884" y="776895"/>
                    <a:pt x="1809158" y="773175"/>
                    <a:pt x="1807707" y="770049"/>
                  </a:cubicBezTo>
                  <a:cubicBezTo>
                    <a:pt x="1806256" y="766924"/>
                    <a:pt x="1804340" y="764245"/>
                    <a:pt x="1801959" y="762013"/>
                  </a:cubicBezTo>
                  <a:cubicBezTo>
                    <a:pt x="1799578" y="759780"/>
                    <a:pt x="1796843" y="757883"/>
                    <a:pt x="1793755" y="756320"/>
                  </a:cubicBezTo>
                  <a:cubicBezTo>
                    <a:pt x="1790667" y="754757"/>
                    <a:pt x="1787541" y="753343"/>
                    <a:pt x="1784379" y="752078"/>
                  </a:cubicBezTo>
                  <a:cubicBezTo>
                    <a:pt x="1781216" y="750813"/>
                    <a:pt x="1778109" y="749586"/>
                    <a:pt x="1775058" y="748395"/>
                  </a:cubicBezTo>
                  <a:cubicBezTo>
                    <a:pt x="1772007" y="747204"/>
                    <a:pt x="1769291" y="745865"/>
                    <a:pt x="1766910" y="744377"/>
                  </a:cubicBezTo>
                  <a:cubicBezTo>
                    <a:pt x="1764529" y="742888"/>
                    <a:pt x="1762594" y="741158"/>
                    <a:pt x="1761106" y="739186"/>
                  </a:cubicBezTo>
                  <a:cubicBezTo>
                    <a:pt x="1759617" y="737214"/>
                    <a:pt x="1758873" y="734777"/>
                    <a:pt x="1758873" y="731875"/>
                  </a:cubicBezTo>
                  <a:cubicBezTo>
                    <a:pt x="1758873" y="729791"/>
                    <a:pt x="1759264" y="727857"/>
                    <a:pt x="1760045" y="726071"/>
                  </a:cubicBezTo>
                  <a:cubicBezTo>
                    <a:pt x="1760826" y="724285"/>
                    <a:pt x="1761980" y="722741"/>
                    <a:pt x="1763506" y="721438"/>
                  </a:cubicBezTo>
                  <a:cubicBezTo>
                    <a:pt x="1765031" y="720136"/>
                    <a:pt x="1766984" y="719132"/>
                    <a:pt x="1769366" y="718425"/>
                  </a:cubicBezTo>
                  <a:cubicBezTo>
                    <a:pt x="1771747" y="717718"/>
                    <a:pt x="1774500" y="717364"/>
                    <a:pt x="1777626" y="717364"/>
                  </a:cubicBezTo>
                  <a:cubicBezTo>
                    <a:pt x="1781123" y="717364"/>
                    <a:pt x="1784230" y="717774"/>
                    <a:pt x="1786946" y="718592"/>
                  </a:cubicBezTo>
                  <a:cubicBezTo>
                    <a:pt x="1789662" y="719411"/>
                    <a:pt x="1792025" y="720285"/>
                    <a:pt x="1794034" y="721215"/>
                  </a:cubicBezTo>
                  <a:cubicBezTo>
                    <a:pt x="1796043" y="722145"/>
                    <a:pt x="1797680" y="723020"/>
                    <a:pt x="1798945" y="723838"/>
                  </a:cubicBezTo>
                  <a:cubicBezTo>
                    <a:pt x="1800210" y="724657"/>
                    <a:pt x="1801178" y="725066"/>
                    <a:pt x="1801847" y="725066"/>
                  </a:cubicBezTo>
                  <a:cubicBezTo>
                    <a:pt x="1802294" y="725066"/>
                    <a:pt x="1802703" y="724936"/>
                    <a:pt x="1803075" y="724675"/>
                  </a:cubicBezTo>
                  <a:cubicBezTo>
                    <a:pt x="1803447" y="724415"/>
                    <a:pt x="1803764" y="723987"/>
                    <a:pt x="1804024" y="723392"/>
                  </a:cubicBezTo>
                  <a:cubicBezTo>
                    <a:pt x="1804284" y="722796"/>
                    <a:pt x="1804470" y="722034"/>
                    <a:pt x="1804582" y="721104"/>
                  </a:cubicBezTo>
                  <a:cubicBezTo>
                    <a:pt x="1804694" y="720173"/>
                    <a:pt x="1804749" y="719076"/>
                    <a:pt x="1804749" y="717811"/>
                  </a:cubicBezTo>
                  <a:cubicBezTo>
                    <a:pt x="1804749" y="716620"/>
                    <a:pt x="1804694" y="715615"/>
                    <a:pt x="1804582" y="714797"/>
                  </a:cubicBezTo>
                  <a:cubicBezTo>
                    <a:pt x="1804470" y="713978"/>
                    <a:pt x="1804359" y="713290"/>
                    <a:pt x="1804247" y="712732"/>
                  </a:cubicBezTo>
                  <a:cubicBezTo>
                    <a:pt x="1804136" y="712174"/>
                    <a:pt x="1803950" y="711672"/>
                    <a:pt x="1803689" y="711225"/>
                  </a:cubicBezTo>
                  <a:cubicBezTo>
                    <a:pt x="1803429" y="710779"/>
                    <a:pt x="1802908" y="710258"/>
                    <a:pt x="1802126" y="709662"/>
                  </a:cubicBezTo>
                  <a:cubicBezTo>
                    <a:pt x="1801345" y="709067"/>
                    <a:pt x="1800192" y="708379"/>
                    <a:pt x="1798666" y="707597"/>
                  </a:cubicBezTo>
                  <a:cubicBezTo>
                    <a:pt x="1797141" y="706816"/>
                    <a:pt x="1795299" y="706090"/>
                    <a:pt x="1793141" y="705421"/>
                  </a:cubicBezTo>
                  <a:cubicBezTo>
                    <a:pt x="1790983" y="704751"/>
                    <a:pt x="1788564" y="704193"/>
                    <a:pt x="1785886" y="703746"/>
                  </a:cubicBezTo>
                  <a:cubicBezTo>
                    <a:pt x="1783206" y="703300"/>
                    <a:pt x="1780528" y="703077"/>
                    <a:pt x="1777849" y="703077"/>
                  </a:cubicBezTo>
                  <a:close/>
                  <a:moveTo>
                    <a:pt x="1521641" y="703077"/>
                  </a:moveTo>
                  <a:cubicBezTo>
                    <a:pt x="1514274" y="703077"/>
                    <a:pt x="1507614" y="704360"/>
                    <a:pt x="1501661" y="706928"/>
                  </a:cubicBezTo>
                  <a:cubicBezTo>
                    <a:pt x="1495708" y="709495"/>
                    <a:pt x="1490629" y="713178"/>
                    <a:pt x="1486425" y="717978"/>
                  </a:cubicBezTo>
                  <a:cubicBezTo>
                    <a:pt x="1482220" y="722778"/>
                    <a:pt x="1479002" y="728619"/>
                    <a:pt x="1476770" y="735503"/>
                  </a:cubicBezTo>
                  <a:cubicBezTo>
                    <a:pt x="1474537" y="742386"/>
                    <a:pt x="1473421" y="750144"/>
                    <a:pt x="1473421" y="758776"/>
                  </a:cubicBezTo>
                  <a:cubicBezTo>
                    <a:pt x="1473421" y="767854"/>
                    <a:pt x="1474500" y="775816"/>
                    <a:pt x="1476658" y="782663"/>
                  </a:cubicBezTo>
                  <a:cubicBezTo>
                    <a:pt x="1478816" y="789509"/>
                    <a:pt x="1482016" y="795201"/>
                    <a:pt x="1486257" y="799741"/>
                  </a:cubicBezTo>
                  <a:cubicBezTo>
                    <a:pt x="1490499" y="804280"/>
                    <a:pt x="1495726" y="807703"/>
                    <a:pt x="1501940" y="810010"/>
                  </a:cubicBezTo>
                  <a:cubicBezTo>
                    <a:pt x="1508154" y="812317"/>
                    <a:pt x="1515390" y="813470"/>
                    <a:pt x="1523650" y="813470"/>
                  </a:cubicBezTo>
                  <a:cubicBezTo>
                    <a:pt x="1528413" y="813470"/>
                    <a:pt x="1532896" y="813117"/>
                    <a:pt x="1537101" y="812410"/>
                  </a:cubicBezTo>
                  <a:cubicBezTo>
                    <a:pt x="1541305" y="811703"/>
                    <a:pt x="1545007" y="810903"/>
                    <a:pt x="1548207" y="810010"/>
                  </a:cubicBezTo>
                  <a:cubicBezTo>
                    <a:pt x="1551407" y="809117"/>
                    <a:pt x="1554011" y="808205"/>
                    <a:pt x="1556020" y="807275"/>
                  </a:cubicBezTo>
                  <a:cubicBezTo>
                    <a:pt x="1558030" y="806345"/>
                    <a:pt x="1559239" y="805675"/>
                    <a:pt x="1559648" y="805266"/>
                  </a:cubicBezTo>
                  <a:cubicBezTo>
                    <a:pt x="1560057" y="804857"/>
                    <a:pt x="1560392" y="804429"/>
                    <a:pt x="1560653" y="803982"/>
                  </a:cubicBezTo>
                  <a:cubicBezTo>
                    <a:pt x="1560913" y="803536"/>
                    <a:pt x="1561099" y="803033"/>
                    <a:pt x="1561211" y="802475"/>
                  </a:cubicBezTo>
                  <a:cubicBezTo>
                    <a:pt x="1561322" y="801917"/>
                    <a:pt x="1561416" y="801285"/>
                    <a:pt x="1561490" y="800578"/>
                  </a:cubicBezTo>
                  <a:cubicBezTo>
                    <a:pt x="1561564" y="799871"/>
                    <a:pt x="1561602" y="799034"/>
                    <a:pt x="1561602" y="798066"/>
                  </a:cubicBezTo>
                  <a:cubicBezTo>
                    <a:pt x="1561602" y="796727"/>
                    <a:pt x="1561545" y="795592"/>
                    <a:pt x="1561433" y="794662"/>
                  </a:cubicBezTo>
                  <a:cubicBezTo>
                    <a:pt x="1561321" y="793732"/>
                    <a:pt x="1561153" y="793006"/>
                    <a:pt x="1560928" y="792485"/>
                  </a:cubicBezTo>
                  <a:cubicBezTo>
                    <a:pt x="1560704" y="791964"/>
                    <a:pt x="1560386" y="791574"/>
                    <a:pt x="1559975" y="791313"/>
                  </a:cubicBezTo>
                  <a:cubicBezTo>
                    <a:pt x="1559564" y="791053"/>
                    <a:pt x="1559097" y="790923"/>
                    <a:pt x="1558574" y="790923"/>
                  </a:cubicBezTo>
                  <a:cubicBezTo>
                    <a:pt x="1557676" y="790923"/>
                    <a:pt x="1556349" y="791313"/>
                    <a:pt x="1554591" y="792095"/>
                  </a:cubicBezTo>
                  <a:cubicBezTo>
                    <a:pt x="1552834" y="792876"/>
                    <a:pt x="1550590" y="793750"/>
                    <a:pt x="1547861" y="794718"/>
                  </a:cubicBezTo>
                  <a:cubicBezTo>
                    <a:pt x="1545131" y="795685"/>
                    <a:pt x="1541897" y="796559"/>
                    <a:pt x="1538158" y="797341"/>
                  </a:cubicBezTo>
                  <a:cubicBezTo>
                    <a:pt x="1534420" y="798122"/>
                    <a:pt x="1530158" y="798513"/>
                    <a:pt x="1525372" y="798513"/>
                  </a:cubicBezTo>
                  <a:cubicBezTo>
                    <a:pt x="1519315" y="798513"/>
                    <a:pt x="1514193" y="797657"/>
                    <a:pt x="1510006" y="795945"/>
                  </a:cubicBezTo>
                  <a:cubicBezTo>
                    <a:pt x="1505818" y="794234"/>
                    <a:pt x="1502416" y="791778"/>
                    <a:pt x="1499798" y="788578"/>
                  </a:cubicBezTo>
                  <a:cubicBezTo>
                    <a:pt x="1497181" y="785379"/>
                    <a:pt x="1495312" y="781546"/>
                    <a:pt x="1494190" y="777082"/>
                  </a:cubicBezTo>
                  <a:cubicBezTo>
                    <a:pt x="1493069" y="772617"/>
                    <a:pt x="1492508" y="767594"/>
                    <a:pt x="1492508" y="762013"/>
                  </a:cubicBezTo>
                  <a:lnTo>
                    <a:pt x="1558666" y="762013"/>
                  </a:lnTo>
                  <a:cubicBezTo>
                    <a:pt x="1560536" y="762013"/>
                    <a:pt x="1562199" y="761399"/>
                    <a:pt x="1563657" y="760171"/>
                  </a:cubicBezTo>
                  <a:cubicBezTo>
                    <a:pt x="1565114" y="758943"/>
                    <a:pt x="1565843" y="756878"/>
                    <a:pt x="1565843" y="753976"/>
                  </a:cubicBezTo>
                  <a:lnTo>
                    <a:pt x="1565843" y="750627"/>
                  </a:lnTo>
                  <a:cubicBezTo>
                    <a:pt x="1565843" y="744079"/>
                    <a:pt x="1565006" y="737921"/>
                    <a:pt x="1563332" y="732154"/>
                  </a:cubicBezTo>
                  <a:cubicBezTo>
                    <a:pt x="1561657" y="726387"/>
                    <a:pt x="1559034" y="721364"/>
                    <a:pt x="1555462" y="717085"/>
                  </a:cubicBezTo>
                  <a:cubicBezTo>
                    <a:pt x="1551890" y="712806"/>
                    <a:pt x="1547333" y="709402"/>
                    <a:pt x="1541789" y="706872"/>
                  </a:cubicBezTo>
                  <a:cubicBezTo>
                    <a:pt x="1536245" y="704342"/>
                    <a:pt x="1529529" y="703077"/>
                    <a:pt x="1521641" y="703077"/>
                  </a:cubicBezTo>
                  <a:close/>
                  <a:moveTo>
                    <a:pt x="1425424" y="703077"/>
                  </a:moveTo>
                  <a:cubicBezTo>
                    <a:pt x="1419322" y="703077"/>
                    <a:pt x="1413983" y="703895"/>
                    <a:pt x="1409406" y="705532"/>
                  </a:cubicBezTo>
                  <a:cubicBezTo>
                    <a:pt x="1404830" y="707169"/>
                    <a:pt x="1401016" y="709346"/>
                    <a:pt x="1397965" y="712062"/>
                  </a:cubicBezTo>
                  <a:cubicBezTo>
                    <a:pt x="1394914" y="714778"/>
                    <a:pt x="1392626" y="717941"/>
                    <a:pt x="1391100" y="721550"/>
                  </a:cubicBezTo>
                  <a:cubicBezTo>
                    <a:pt x="1389575" y="725159"/>
                    <a:pt x="1388812" y="728936"/>
                    <a:pt x="1388812" y="732880"/>
                  </a:cubicBezTo>
                  <a:cubicBezTo>
                    <a:pt x="1388812" y="737344"/>
                    <a:pt x="1389538" y="741177"/>
                    <a:pt x="1390989" y="744377"/>
                  </a:cubicBezTo>
                  <a:cubicBezTo>
                    <a:pt x="1392440" y="747576"/>
                    <a:pt x="1394356" y="750330"/>
                    <a:pt x="1396737" y="752636"/>
                  </a:cubicBezTo>
                  <a:cubicBezTo>
                    <a:pt x="1399118" y="754943"/>
                    <a:pt x="1401816" y="756897"/>
                    <a:pt x="1404830" y="758497"/>
                  </a:cubicBezTo>
                  <a:cubicBezTo>
                    <a:pt x="1407843" y="760096"/>
                    <a:pt x="1410932" y="761529"/>
                    <a:pt x="1414094" y="762794"/>
                  </a:cubicBezTo>
                  <a:cubicBezTo>
                    <a:pt x="1417257" y="764059"/>
                    <a:pt x="1420326" y="765268"/>
                    <a:pt x="1423303" y="766422"/>
                  </a:cubicBezTo>
                  <a:cubicBezTo>
                    <a:pt x="1426280" y="767575"/>
                    <a:pt x="1428958" y="768896"/>
                    <a:pt x="1431340" y="770384"/>
                  </a:cubicBezTo>
                  <a:cubicBezTo>
                    <a:pt x="1433721" y="771873"/>
                    <a:pt x="1435637" y="773584"/>
                    <a:pt x="1437088" y="775519"/>
                  </a:cubicBezTo>
                  <a:cubicBezTo>
                    <a:pt x="1438539" y="777454"/>
                    <a:pt x="1439265" y="779835"/>
                    <a:pt x="1439265" y="782663"/>
                  </a:cubicBezTo>
                  <a:cubicBezTo>
                    <a:pt x="1439265" y="785416"/>
                    <a:pt x="1438762" y="787797"/>
                    <a:pt x="1437758" y="789806"/>
                  </a:cubicBezTo>
                  <a:cubicBezTo>
                    <a:pt x="1436753" y="791815"/>
                    <a:pt x="1435321" y="793471"/>
                    <a:pt x="1433460" y="794773"/>
                  </a:cubicBezTo>
                  <a:cubicBezTo>
                    <a:pt x="1431600" y="796076"/>
                    <a:pt x="1429405" y="797062"/>
                    <a:pt x="1426875" y="797731"/>
                  </a:cubicBezTo>
                  <a:cubicBezTo>
                    <a:pt x="1424345" y="798401"/>
                    <a:pt x="1421517" y="798736"/>
                    <a:pt x="1418392" y="798736"/>
                  </a:cubicBezTo>
                  <a:cubicBezTo>
                    <a:pt x="1414224" y="798736"/>
                    <a:pt x="1410541" y="798234"/>
                    <a:pt x="1407341" y="797229"/>
                  </a:cubicBezTo>
                  <a:cubicBezTo>
                    <a:pt x="1404141" y="796225"/>
                    <a:pt x="1401369" y="795127"/>
                    <a:pt x="1399025" y="793936"/>
                  </a:cubicBezTo>
                  <a:cubicBezTo>
                    <a:pt x="1396681" y="792746"/>
                    <a:pt x="1394709" y="791648"/>
                    <a:pt x="1393110" y="790643"/>
                  </a:cubicBezTo>
                  <a:cubicBezTo>
                    <a:pt x="1391510" y="789639"/>
                    <a:pt x="1390300" y="789137"/>
                    <a:pt x="1389482" y="789137"/>
                  </a:cubicBezTo>
                  <a:cubicBezTo>
                    <a:pt x="1388961" y="789137"/>
                    <a:pt x="1388496" y="789267"/>
                    <a:pt x="1388086" y="789527"/>
                  </a:cubicBezTo>
                  <a:cubicBezTo>
                    <a:pt x="1387677" y="789788"/>
                    <a:pt x="1387361" y="790216"/>
                    <a:pt x="1387138" y="790811"/>
                  </a:cubicBezTo>
                  <a:cubicBezTo>
                    <a:pt x="1386914" y="791406"/>
                    <a:pt x="1386728" y="792188"/>
                    <a:pt x="1386580" y="793155"/>
                  </a:cubicBezTo>
                  <a:cubicBezTo>
                    <a:pt x="1386431" y="794122"/>
                    <a:pt x="1386356" y="795313"/>
                    <a:pt x="1386356" y="796727"/>
                  </a:cubicBezTo>
                  <a:cubicBezTo>
                    <a:pt x="1386356" y="799034"/>
                    <a:pt x="1386542" y="800857"/>
                    <a:pt x="1386914" y="802196"/>
                  </a:cubicBezTo>
                  <a:cubicBezTo>
                    <a:pt x="1387286" y="803536"/>
                    <a:pt x="1387882" y="804578"/>
                    <a:pt x="1388700" y="805322"/>
                  </a:cubicBezTo>
                  <a:cubicBezTo>
                    <a:pt x="1389519" y="806066"/>
                    <a:pt x="1390821" y="806903"/>
                    <a:pt x="1392607" y="807833"/>
                  </a:cubicBezTo>
                  <a:cubicBezTo>
                    <a:pt x="1394393" y="808763"/>
                    <a:pt x="1396570" y="809656"/>
                    <a:pt x="1399137" y="810512"/>
                  </a:cubicBezTo>
                  <a:cubicBezTo>
                    <a:pt x="1401704" y="811368"/>
                    <a:pt x="1404606" y="812075"/>
                    <a:pt x="1407843" y="812633"/>
                  </a:cubicBezTo>
                  <a:cubicBezTo>
                    <a:pt x="1411080" y="813191"/>
                    <a:pt x="1414485" y="813470"/>
                    <a:pt x="1418057" y="813470"/>
                  </a:cubicBezTo>
                  <a:cubicBezTo>
                    <a:pt x="1423861" y="813470"/>
                    <a:pt x="1429182" y="812763"/>
                    <a:pt x="1434019" y="811349"/>
                  </a:cubicBezTo>
                  <a:cubicBezTo>
                    <a:pt x="1438856" y="809935"/>
                    <a:pt x="1443023" y="807852"/>
                    <a:pt x="1446520" y="805098"/>
                  </a:cubicBezTo>
                  <a:cubicBezTo>
                    <a:pt x="1450018" y="802345"/>
                    <a:pt x="1452715" y="798959"/>
                    <a:pt x="1454613" y="794941"/>
                  </a:cubicBezTo>
                  <a:cubicBezTo>
                    <a:pt x="1456510" y="790923"/>
                    <a:pt x="1457459" y="786346"/>
                    <a:pt x="1457459" y="781211"/>
                  </a:cubicBezTo>
                  <a:cubicBezTo>
                    <a:pt x="1457459" y="776895"/>
                    <a:pt x="1456734" y="773175"/>
                    <a:pt x="1455282" y="770049"/>
                  </a:cubicBezTo>
                  <a:cubicBezTo>
                    <a:pt x="1453831" y="766924"/>
                    <a:pt x="1451915" y="764245"/>
                    <a:pt x="1449534" y="762013"/>
                  </a:cubicBezTo>
                  <a:cubicBezTo>
                    <a:pt x="1447153" y="759780"/>
                    <a:pt x="1444418" y="757883"/>
                    <a:pt x="1441330" y="756320"/>
                  </a:cubicBezTo>
                  <a:cubicBezTo>
                    <a:pt x="1438242" y="754757"/>
                    <a:pt x="1435116" y="753343"/>
                    <a:pt x="1431954" y="752078"/>
                  </a:cubicBezTo>
                  <a:cubicBezTo>
                    <a:pt x="1428791" y="750813"/>
                    <a:pt x="1425684" y="749586"/>
                    <a:pt x="1422633" y="748395"/>
                  </a:cubicBezTo>
                  <a:cubicBezTo>
                    <a:pt x="1419582" y="747204"/>
                    <a:pt x="1416866" y="745865"/>
                    <a:pt x="1414485" y="744377"/>
                  </a:cubicBezTo>
                  <a:cubicBezTo>
                    <a:pt x="1412104" y="742888"/>
                    <a:pt x="1410169" y="741158"/>
                    <a:pt x="1408681" y="739186"/>
                  </a:cubicBezTo>
                  <a:cubicBezTo>
                    <a:pt x="1407192" y="737214"/>
                    <a:pt x="1406448" y="734777"/>
                    <a:pt x="1406448" y="731875"/>
                  </a:cubicBezTo>
                  <a:cubicBezTo>
                    <a:pt x="1406448" y="729791"/>
                    <a:pt x="1406839" y="727857"/>
                    <a:pt x="1407620" y="726071"/>
                  </a:cubicBezTo>
                  <a:cubicBezTo>
                    <a:pt x="1408402" y="724285"/>
                    <a:pt x="1409555" y="722741"/>
                    <a:pt x="1411080" y="721438"/>
                  </a:cubicBezTo>
                  <a:cubicBezTo>
                    <a:pt x="1412606" y="720136"/>
                    <a:pt x="1414559" y="719132"/>
                    <a:pt x="1416940" y="718425"/>
                  </a:cubicBezTo>
                  <a:cubicBezTo>
                    <a:pt x="1419322" y="717718"/>
                    <a:pt x="1422075" y="717364"/>
                    <a:pt x="1425200" y="717364"/>
                  </a:cubicBezTo>
                  <a:cubicBezTo>
                    <a:pt x="1428698" y="717364"/>
                    <a:pt x="1431805" y="717774"/>
                    <a:pt x="1434521" y="718592"/>
                  </a:cubicBezTo>
                  <a:cubicBezTo>
                    <a:pt x="1437237" y="719411"/>
                    <a:pt x="1439600" y="720285"/>
                    <a:pt x="1441609" y="721215"/>
                  </a:cubicBezTo>
                  <a:cubicBezTo>
                    <a:pt x="1443618" y="722145"/>
                    <a:pt x="1445255" y="723020"/>
                    <a:pt x="1446520" y="723838"/>
                  </a:cubicBezTo>
                  <a:cubicBezTo>
                    <a:pt x="1447785" y="724657"/>
                    <a:pt x="1448752" y="725066"/>
                    <a:pt x="1449422" y="725066"/>
                  </a:cubicBezTo>
                  <a:cubicBezTo>
                    <a:pt x="1449869" y="725066"/>
                    <a:pt x="1450278" y="724936"/>
                    <a:pt x="1450650" y="724675"/>
                  </a:cubicBezTo>
                  <a:cubicBezTo>
                    <a:pt x="1451022" y="724415"/>
                    <a:pt x="1451338" y="723987"/>
                    <a:pt x="1451599" y="723392"/>
                  </a:cubicBezTo>
                  <a:cubicBezTo>
                    <a:pt x="1451859" y="722796"/>
                    <a:pt x="1452045" y="722034"/>
                    <a:pt x="1452157" y="721104"/>
                  </a:cubicBezTo>
                  <a:cubicBezTo>
                    <a:pt x="1452269" y="720173"/>
                    <a:pt x="1452324" y="719076"/>
                    <a:pt x="1452324" y="717811"/>
                  </a:cubicBezTo>
                  <a:cubicBezTo>
                    <a:pt x="1452324" y="716620"/>
                    <a:pt x="1452269" y="715615"/>
                    <a:pt x="1452157" y="714797"/>
                  </a:cubicBezTo>
                  <a:cubicBezTo>
                    <a:pt x="1452045" y="713978"/>
                    <a:pt x="1451934" y="713290"/>
                    <a:pt x="1451822" y="712732"/>
                  </a:cubicBezTo>
                  <a:cubicBezTo>
                    <a:pt x="1451710" y="712174"/>
                    <a:pt x="1451524" y="711672"/>
                    <a:pt x="1451264" y="711225"/>
                  </a:cubicBezTo>
                  <a:cubicBezTo>
                    <a:pt x="1451004" y="710779"/>
                    <a:pt x="1450483" y="710258"/>
                    <a:pt x="1449701" y="709662"/>
                  </a:cubicBezTo>
                  <a:cubicBezTo>
                    <a:pt x="1448920" y="709067"/>
                    <a:pt x="1447767" y="708379"/>
                    <a:pt x="1446241" y="707597"/>
                  </a:cubicBezTo>
                  <a:cubicBezTo>
                    <a:pt x="1444716" y="706816"/>
                    <a:pt x="1442874" y="706090"/>
                    <a:pt x="1440716" y="705421"/>
                  </a:cubicBezTo>
                  <a:cubicBezTo>
                    <a:pt x="1438558" y="704751"/>
                    <a:pt x="1436139" y="704193"/>
                    <a:pt x="1433460" y="703746"/>
                  </a:cubicBezTo>
                  <a:cubicBezTo>
                    <a:pt x="1430782" y="703300"/>
                    <a:pt x="1428103" y="703077"/>
                    <a:pt x="1425424" y="703077"/>
                  </a:cubicBezTo>
                  <a:close/>
                  <a:moveTo>
                    <a:pt x="1201847" y="703077"/>
                  </a:moveTo>
                  <a:cubicBezTo>
                    <a:pt x="1197977" y="703077"/>
                    <a:pt x="1194145" y="703430"/>
                    <a:pt x="1190350" y="704137"/>
                  </a:cubicBezTo>
                  <a:cubicBezTo>
                    <a:pt x="1186555" y="704844"/>
                    <a:pt x="1183057" y="705737"/>
                    <a:pt x="1179857" y="706816"/>
                  </a:cubicBezTo>
                  <a:cubicBezTo>
                    <a:pt x="1176658" y="707895"/>
                    <a:pt x="1173830" y="709086"/>
                    <a:pt x="1171374" y="710388"/>
                  </a:cubicBezTo>
                  <a:cubicBezTo>
                    <a:pt x="1168918" y="711690"/>
                    <a:pt x="1167188" y="712825"/>
                    <a:pt x="1166184" y="713792"/>
                  </a:cubicBezTo>
                  <a:cubicBezTo>
                    <a:pt x="1165179" y="714760"/>
                    <a:pt x="1164547" y="715783"/>
                    <a:pt x="1164286" y="716862"/>
                  </a:cubicBezTo>
                  <a:cubicBezTo>
                    <a:pt x="1164026" y="717941"/>
                    <a:pt x="1163896" y="719411"/>
                    <a:pt x="1163896" y="721271"/>
                  </a:cubicBezTo>
                  <a:cubicBezTo>
                    <a:pt x="1163896" y="722387"/>
                    <a:pt x="1163970" y="723410"/>
                    <a:pt x="1164119" y="724341"/>
                  </a:cubicBezTo>
                  <a:cubicBezTo>
                    <a:pt x="1164268" y="725271"/>
                    <a:pt x="1164509" y="726033"/>
                    <a:pt x="1164844" y="726629"/>
                  </a:cubicBezTo>
                  <a:cubicBezTo>
                    <a:pt x="1165179" y="727224"/>
                    <a:pt x="1165570" y="727671"/>
                    <a:pt x="1166016" y="727968"/>
                  </a:cubicBezTo>
                  <a:cubicBezTo>
                    <a:pt x="1166463" y="728266"/>
                    <a:pt x="1166984" y="728415"/>
                    <a:pt x="1167579" y="728415"/>
                  </a:cubicBezTo>
                  <a:cubicBezTo>
                    <a:pt x="1168472" y="728415"/>
                    <a:pt x="1169830" y="727875"/>
                    <a:pt x="1171653" y="726796"/>
                  </a:cubicBezTo>
                  <a:cubicBezTo>
                    <a:pt x="1173476" y="725717"/>
                    <a:pt x="1175746" y="724527"/>
                    <a:pt x="1178462" y="723224"/>
                  </a:cubicBezTo>
                  <a:cubicBezTo>
                    <a:pt x="1181178" y="721922"/>
                    <a:pt x="1184341" y="720731"/>
                    <a:pt x="1187950" y="719652"/>
                  </a:cubicBezTo>
                  <a:cubicBezTo>
                    <a:pt x="1191559" y="718573"/>
                    <a:pt x="1195633" y="718034"/>
                    <a:pt x="1200172" y="718034"/>
                  </a:cubicBezTo>
                  <a:cubicBezTo>
                    <a:pt x="1204414" y="718034"/>
                    <a:pt x="1207986" y="718536"/>
                    <a:pt x="1210888" y="719541"/>
                  </a:cubicBezTo>
                  <a:cubicBezTo>
                    <a:pt x="1213790" y="720545"/>
                    <a:pt x="1216153" y="722034"/>
                    <a:pt x="1217976" y="724006"/>
                  </a:cubicBezTo>
                  <a:cubicBezTo>
                    <a:pt x="1219799" y="725978"/>
                    <a:pt x="1221120" y="728452"/>
                    <a:pt x="1221938" y="731428"/>
                  </a:cubicBezTo>
                  <a:cubicBezTo>
                    <a:pt x="1222757" y="734405"/>
                    <a:pt x="1223166" y="737828"/>
                    <a:pt x="1223166" y="741698"/>
                  </a:cubicBezTo>
                  <a:lnTo>
                    <a:pt x="1223166" y="749511"/>
                  </a:lnTo>
                  <a:lnTo>
                    <a:pt x="1209325" y="749511"/>
                  </a:lnTo>
                  <a:cubicBezTo>
                    <a:pt x="1201512" y="749511"/>
                    <a:pt x="1194480" y="750199"/>
                    <a:pt x="1188229" y="751576"/>
                  </a:cubicBezTo>
                  <a:cubicBezTo>
                    <a:pt x="1181978" y="752953"/>
                    <a:pt x="1176695" y="755018"/>
                    <a:pt x="1172379" y="757771"/>
                  </a:cubicBezTo>
                  <a:cubicBezTo>
                    <a:pt x="1168063" y="760524"/>
                    <a:pt x="1164751" y="763985"/>
                    <a:pt x="1162444" y="768152"/>
                  </a:cubicBezTo>
                  <a:cubicBezTo>
                    <a:pt x="1160138" y="772319"/>
                    <a:pt x="1158984" y="777230"/>
                    <a:pt x="1158984" y="782886"/>
                  </a:cubicBezTo>
                  <a:cubicBezTo>
                    <a:pt x="1158984" y="787723"/>
                    <a:pt x="1159821" y="792039"/>
                    <a:pt x="1161496" y="795834"/>
                  </a:cubicBezTo>
                  <a:cubicBezTo>
                    <a:pt x="1163170" y="799629"/>
                    <a:pt x="1165514" y="802829"/>
                    <a:pt x="1168528" y="805433"/>
                  </a:cubicBezTo>
                  <a:cubicBezTo>
                    <a:pt x="1171542" y="808038"/>
                    <a:pt x="1175188" y="810028"/>
                    <a:pt x="1179467" y="811405"/>
                  </a:cubicBezTo>
                  <a:cubicBezTo>
                    <a:pt x="1183746" y="812782"/>
                    <a:pt x="1188526" y="813470"/>
                    <a:pt x="1193810" y="813470"/>
                  </a:cubicBezTo>
                  <a:cubicBezTo>
                    <a:pt x="1199838" y="813470"/>
                    <a:pt x="1205549" y="812168"/>
                    <a:pt x="1210944" y="809563"/>
                  </a:cubicBezTo>
                  <a:cubicBezTo>
                    <a:pt x="1216339" y="806959"/>
                    <a:pt x="1221232" y="803312"/>
                    <a:pt x="1225622" y="798624"/>
                  </a:cubicBezTo>
                  <a:lnTo>
                    <a:pt x="1225622" y="808670"/>
                  </a:lnTo>
                  <a:cubicBezTo>
                    <a:pt x="1225622" y="809563"/>
                    <a:pt x="1225882" y="810233"/>
                    <a:pt x="1226403" y="810679"/>
                  </a:cubicBezTo>
                  <a:cubicBezTo>
                    <a:pt x="1226924" y="811126"/>
                    <a:pt x="1227761" y="811461"/>
                    <a:pt x="1228915" y="811684"/>
                  </a:cubicBezTo>
                  <a:cubicBezTo>
                    <a:pt x="1230068" y="811907"/>
                    <a:pt x="1231612" y="812019"/>
                    <a:pt x="1233547" y="812019"/>
                  </a:cubicBezTo>
                  <a:cubicBezTo>
                    <a:pt x="1235556" y="812019"/>
                    <a:pt x="1237082" y="811907"/>
                    <a:pt x="1238124" y="811684"/>
                  </a:cubicBezTo>
                  <a:cubicBezTo>
                    <a:pt x="1239165" y="811461"/>
                    <a:pt x="1239984" y="811126"/>
                    <a:pt x="1240579" y="810679"/>
                  </a:cubicBezTo>
                  <a:cubicBezTo>
                    <a:pt x="1241174" y="810233"/>
                    <a:pt x="1241472" y="809563"/>
                    <a:pt x="1241472" y="808670"/>
                  </a:cubicBezTo>
                  <a:lnTo>
                    <a:pt x="1241472" y="740916"/>
                  </a:lnTo>
                  <a:cubicBezTo>
                    <a:pt x="1241472" y="734665"/>
                    <a:pt x="1240765" y="729196"/>
                    <a:pt x="1239351" y="724508"/>
                  </a:cubicBezTo>
                  <a:cubicBezTo>
                    <a:pt x="1237938" y="719820"/>
                    <a:pt x="1235668" y="715895"/>
                    <a:pt x="1232542" y="712732"/>
                  </a:cubicBezTo>
                  <a:cubicBezTo>
                    <a:pt x="1229417" y="709569"/>
                    <a:pt x="1225324" y="707169"/>
                    <a:pt x="1220264" y="705532"/>
                  </a:cubicBezTo>
                  <a:cubicBezTo>
                    <a:pt x="1215204" y="703895"/>
                    <a:pt x="1209065" y="703077"/>
                    <a:pt x="1201847" y="703077"/>
                  </a:cubicBezTo>
                  <a:close/>
                  <a:moveTo>
                    <a:pt x="916097" y="703077"/>
                  </a:moveTo>
                  <a:cubicBezTo>
                    <a:pt x="912227" y="703077"/>
                    <a:pt x="908395" y="703430"/>
                    <a:pt x="904600" y="704137"/>
                  </a:cubicBezTo>
                  <a:cubicBezTo>
                    <a:pt x="900805" y="704844"/>
                    <a:pt x="897307" y="705737"/>
                    <a:pt x="894107" y="706816"/>
                  </a:cubicBezTo>
                  <a:cubicBezTo>
                    <a:pt x="890907" y="707895"/>
                    <a:pt x="888080" y="709086"/>
                    <a:pt x="885624" y="710388"/>
                  </a:cubicBezTo>
                  <a:cubicBezTo>
                    <a:pt x="883168" y="711690"/>
                    <a:pt x="881438" y="712825"/>
                    <a:pt x="880434" y="713792"/>
                  </a:cubicBezTo>
                  <a:cubicBezTo>
                    <a:pt x="879429" y="714760"/>
                    <a:pt x="878797" y="715783"/>
                    <a:pt x="878536" y="716862"/>
                  </a:cubicBezTo>
                  <a:cubicBezTo>
                    <a:pt x="878276" y="717941"/>
                    <a:pt x="878146" y="719411"/>
                    <a:pt x="878146" y="721271"/>
                  </a:cubicBezTo>
                  <a:cubicBezTo>
                    <a:pt x="878146" y="722387"/>
                    <a:pt x="878220" y="723410"/>
                    <a:pt x="878369" y="724341"/>
                  </a:cubicBezTo>
                  <a:cubicBezTo>
                    <a:pt x="878518" y="725271"/>
                    <a:pt x="878759" y="726033"/>
                    <a:pt x="879094" y="726629"/>
                  </a:cubicBezTo>
                  <a:cubicBezTo>
                    <a:pt x="879429" y="727224"/>
                    <a:pt x="879820" y="727671"/>
                    <a:pt x="880266" y="727968"/>
                  </a:cubicBezTo>
                  <a:cubicBezTo>
                    <a:pt x="880713" y="728266"/>
                    <a:pt x="881234" y="728415"/>
                    <a:pt x="881829" y="728415"/>
                  </a:cubicBezTo>
                  <a:cubicBezTo>
                    <a:pt x="882722" y="728415"/>
                    <a:pt x="884080" y="727875"/>
                    <a:pt x="885903" y="726796"/>
                  </a:cubicBezTo>
                  <a:cubicBezTo>
                    <a:pt x="887726" y="725717"/>
                    <a:pt x="889996" y="724527"/>
                    <a:pt x="892712" y="723224"/>
                  </a:cubicBezTo>
                  <a:cubicBezTo>
                    <a:pt x="895428" y="721922"/>
                    <a:pt x="898591" y="720731"/>
                    <a:pt x="902200" y="719652"/>
                  </a:cubicBezTo>
                  <a:cubicBezTo>
                    <a:pt x="905809" y="718573"/>
                    <a:pt x="909883" y="718034"/>
                    <a:pt x="914422" y="718034"/>
                  </a:cubicBezTo>
                  <a:cubicBezTo>
                    <a:pt x="918664" y="718034"/>
                    <a:pt x="922236" y="718536"/>
                    <a:pt x="925138" y="719541"/>
                  </a:cubicBezTo>
                  <a:cubicBezTo>
                    <a:pt x="928040" y="720545"/>
                    <a:pt x="930403" y="722034"/>
                    <a:pt x="932226" y="724006"/>
                  </a:cubicBezTo>
                  <a:cubicBezTo>
                    <a:pt x="934049" y="725978"/>
                    <a:pt x="935370" y="728452"/>
                    <a:pt x="936188" y="731428"/>
                  </a:cubicBezTo>
                  <a:cubicBezTo>
                    <a:pt x="937007" y="734405"/>
                    <a:pt x="937416" y="737828"/>
                    <a:pt x="937416" y="741698"/>
                  </a:cubicBezTo>
                  <a:lnTo>
                    <a:pt x="937416" y="749511"/>
                  </a:lnTo>
                  <a:lnTo>
                    <a:pt x="923575" y="749511"/>
                  </a:lnTo>
                  <a:cubicBezTo>
                    <a:pt x="915762" y="749511"/>
                    <a:pt x="908730" y="750199"/>
                    <a:pt x="902479" y="751576"/>
                  </a:cubicBezTo>
                  <a:cubicBezTo>
                    <a:pt x="896228" y="752953"/>
                    <a:pt x="890945" y="755018"/>
                    <a:pt x="886629" y="757771"/>
                  </a:cubicBezTo>
                  <a:cubicBezTo>
                    <a:pt x="882313" y="760524"/>
                    <a:pt x="879001" y="763985"/>
                    <a:pt x="876694" y="768152"/>
                  </a:cubicBezTo>
                  <a:cubicBezTo>
                    <a:pt x="874388" y="772319"/>
                    <a:pt x="873234" y="777230"/>
                    <a:pt x="873234" y="782886"/>
                  </a:cubicBezTo>
                  <a:cubicBezTo>
                    <a:pt x="873234" y="787723"/>
                    <a:pt x="874071" y="792039"/>
                    <a:pt x="875746" y="795834"/>
                  </a:cubicBezTo>
                  <a:cubicBezTo>
                    <a:pt x="877420" y="799629"/>
                    <a:pt x="879764" y="802829"/>
                    <a:pt x="882778" y="805433"/>
                  </a:cubicBezTo>
                  <a:cubicBezTo>
                    <a:pt x="885792" y="808038"/>
                    <a:pt x="889438" y="810028"/>
                    <a:pt x="893717" y="811405"/>
                  </a:cubicBezTo>
                  <a:cubicBezTo>
                    <a:pt x="897995" y="812782"/>
                    <a:pt x="902777" y="813470"/>
                    <a:pt x="908060" y="813470"/>
                  </a:cubicBezTo>
                  <a:cubicBezTo>
                    <a:pt x="914087" y="813470"/>
                    <a:pt x="919799" y="812168"/>
                    <a:pt x="925194" y="809563"/>
                  </a:cubicBezTo>
                  <a:cubicBezTo>
                    <a:pt x="930589" y="806959"/>
                    <a:pt x="935482" y="803312"/>
                    <a:pt x="939872" y="798624"/>
                  </a:cubicBezTo>
                  <a:lnTo>
                    <a:pt x="939872" y="808670"/>
                  </a:lnTo>
                  <a:cubicBezTo>
                    <a:pt x="939872" y="809563"/>
                    <a:pt x="940132" y="810233"/>
                    <a:pt x="940653" y="810679"/>
                  </a:cubicBezTo>
                  <a:cubicBezTo>
                    <a:pt x="941174" y="811126"/>
                    <a:pt x="942011" y="811461"/>
                    <a:pt x="943165" y="811684"/>
                  </a:cubicBezTo>
                  <a:cubicBezTo>
                    <a:pt x="944318" y="811907"/>
                    <a:pt x="945862" y="812019"/>
                    <a:pt x="947797" y="812019"/>
                  </a:cubicBezTo>
                  <a:cubicBezTo>
                    <a:pt x="949806" y="812019"/>
                    <a:pt x="951332" y="811907"/>
                    <a:pt x="952374" y="811684"/>
                  </a:cubicBezTo>
                  <a:cubicBezTo>
                    <a:pt x="953415" y="811461"/>
                    <a:pt x="954234" y="811126"/>
                    <a:pt x="954829" y="810679"/>
                  </a:cubicBezTo>
                  <a:cubicBezTo>
                    <a:pt x="955424" y="810233"/>
                    <a:pt x="955722" y="809563"/>
                    <a:pt x="955722" y="808670"/>
                  </a:cubicBezTo>
                  <a:lnTo>
                    <a:pt x="955722" y="740916"/>
                  </a:lnTo>
                  <a:cubicBezTo>
                    <a:pt x="955722" y="734665"/>
                    <a:pt x="955015" y="729196"/>
                    <a:pt x="953601" y="724508"/>
                  </a:cubicBezTo>
                  <a:cubicBezTo>
                    <a:pt x="952187" y="719820"/>
                    <a:pt x="949918" y="715895"/>
                    <a:pt x="946792" y="712732"/>
                  </a:cubicBezTo>
                  <a:cubicBezTo>
                    <a:pt x="943667" y="709569"/>
                    <a:pt x="939574" y="707169"/>
                    <a:pt x="934514" y="705532"/>
                  </a:cubicBezTo>
                  <a:cubicBezTo>
                    <a:pt x="929454" y="703895"/>
                    <a:pt x="923315" y="703077"/>
                    <a:pt x="916097" y="703077"/>
                  </a:cubicBezTo>
                  <a:close/>
                  <a:moveTo>
                    <a:pt x="697022" y="703077"/>
                  </a:moveTo>
                  <a:cubicBezTo>
                    <a:pt x="693152" y="703077"/>
                    <a:pt x="689320" y="703430"/>
                    <a:pt x="685525" y="704137"/>
                  </a:cubicBezTo>
                  <a:cubicBezTo>
                    <a:pt x="681730" y="704844"/>
                    <a:pt x="678232" y="705737"/>
                    <a:pt x="675032" y="706816"/>
                  </a:cubicBezTo>
                  <a:cubicBezTo>
                    <a:pt x="671833" y="707895"/>
                    <a:pt x="669005" y="709086"/>
                    <a:pt x="666549" y="710388"/>
                  </a:cubicBezTo>
                  <a:cubicBezTo>
                    <a:pt x="664094" y="711690"/>
                    <a:pt x="662363" y="712825"/>
                    <a:pt x="661359" y="713792"/>
                  </a:cubicBezTo>
                  <a:cubicBezTo>
                    <a:pt x="660354" y="714760"/>
                    <a:pt x="659722" y="715783"/>
                    <a:pt x="659461" y="716862"/>
                  </a:cubicBezTo>
                  <a:cubicBezTo>
                    <a:pt x="659201" y="717941"/>
                    <a:pt x="659070" y="719411"/>
                    <a:pt x="659070" y="721271"/>
                  </a:cubicBezTo>
                  <a:cubicBezTo>
                    <a:pt x="659070" y="722387"/>
                    <a:pt x="659145" y="723410"/>
                    <a:pt x="659294" y="724341"/>
                  </a:cubicBezTo>
                  <a:cubicBezTo>
                    <a:pt x="659443" y="725271"/>
                    <a:pt x="659684" y="726033"/>
                    <a:pt x="660019" y="726629"/>
                  </a:cubicBezTo>
                  <a:cubicBezTo>
                    <a:pt x="660354" y="727224"/>
                    <a:pt x="660745" y="727671"/>
                    <a:pt x="661191" y="727968"/>
                  </a:cubicBezTo>
                  <a:cubicBezTo>
                    <a:pt x="661638" y="728266"/>
                    <a:pt x="662159" y="728415"/>
                    <a:pt x="662754" y="728415"/>
                  </a:cubicBezTo>
                  <a:cubicBezTo>
                    <a:pt x="663647" y="728415"/>
                    <a:pt x="665005" y="727875"/>
                    <a:pt x="666828" y="726796"/>
                  </a:cubicBezTo>
                  <a:cubicBezTo>
                    <a:pt x="668651" y="725717"/>
                    <a:pt x="670921" y="724527"/>
                    <a:pt x="673637" y="723224"/>
                  </a:cubicBezTo>
                  <a:cubicBezTo>
                    <a:pt x="676353" y="721922"/>
                    <a:pt x="679516" y="720731"/>
                    <a:pt x="683125" y="719652"/>
                  </a:cubicBezTo>
                  <a:cubicBezTo>
                    <a:pt x="686734" y="718573"/>
                    <a:pt x="690808" y="718034"/>
                    <a:pt x="695347" y="718034"/>
                  </a:cubicBezTo>
                  <a:cubicBezTo>
                    <a:pt x="699589" y="718034"/>
                    <a:pt x="703161" y="718536"/>
                    <a:pt x="706063" y="719541"/>
                  </a:cubicBezTo>
                  <a:cubicBezTo>
                    <a:pt x="708965" y="720545"/>
                    <a:pt x="711328" y="722034"/>
                    <a:pt x="713151" y="724006"/>
                  </a:cubicBezTo>
                  <a:cubicBezTo>
                    <a:pt x="714974" y="725978"/>
                    <a:pt x="716295" y="728452"/>
                    <a:pt x="717113" y="731428"/>
                  </a:cubicBezTo>
                  <a:cubicBezTo>
                    <a:pt x="717932" y="734405"/>
                    <a:pt x="718341" y="737828"/>
                    <a:pt x="718341" y="741698"/>
                  </a:cubicBezTo>
                  <a:lnTo>
                    <a:pt x="718341" y="749511"/>
                  </a:lnTo>
                  <a:lnTo>
                    <a:pt x="704500" y="749511"/>
                  </a:lnTo>
                  <a:cubicBezTo>
                    <a:pt x="696687" y="749511"/>
                    <a:pt x="689655" y="750199"/>
                    <a:pt x="683404" y="751576"/>
                  </a:cubicBezTo>
                  <a:cubicBezTo>
                    <a:pt x="677153" y="752953"/>
                    <a:pt x="671870" y="755018"/>
                    <a:pt x="667554" y="757771"/>
                  </a:cubicBezTo>
                  <a:cubicBezTo>
                    <a:pt x="663238" y="760524"/>
                    <a:pt x="659926" y="763985"/>
                    <a:pt x="657619" y="768152"/>
                  </a:cubicBezTo>
                  <a:cubicBezTo>
                    <a:pt x="655313" y="772319"/>
                    <a:pt x="654159" y="777230"/>
                    <a:pt x="654159" y="782886"/>
                  </a:cubicBezTo>
                  <a:cubicBezTo>
                    <a:pt x="654159" y="787723"/>
                    <a:pt x="654996" y="792039"/>
                    <a:pt x="656671" y="795834"/>
                  </a:cubicBezTo>
                  <a:cubicBezTo>
                    <a:pt x="658345" y="799629"/>
                    <a:pt x="660689" y="802829"/>
                    <a:pt x="663703" y="805433"/>
                  </a:cubicBezTo>
                  <a:cubicBezTo>
                    <a:pt x="666717" y="808038"/>
                    <a:pt x="670363" y="810028"/>
                    <a:pt x="674642" y="811405"/>
                  </a:cubicBezTo>
                  <a:cubicBezTo>
                    <a:pt x="678920" y="812782"/>
                    <a:pt x="683702" y="813470"/>
                    <a:pt x="688985" y="813470"/>
                  </a:cubicBezTo>
                  <a:cubicBezTo>
                    <a:pt x="695012" y="813470"/>
                    <a:pt x="700724" y="812168"/>
                    <a:pt x="706119" y="809563"/>
                  </a:cubicBezTo>
                  <a:cubicBezTo>
                    <a:pt x="711514" y="806959"/>
                    <a:pt x="716406" y="803312"/>
                    <a:pt x="720797" y="798624"/>
                  </a:cubicBezTo>
                  <a:lnTo>
                    <a:pt x="720797" y="808670"/>
                  </a:lnTo>
                  <a:cubicBezTo>
                    <a:pt x="720797" y="809563"/>
                    <a:pt x="721057" y="810233"/>
                    <a:pt x="721578" y="810679"/>
                  </a:cubicBezTo>
                  <a:cubicBezTo>
                    <a:pt x="722099" y="811126"/>
                    <a:pt x="722936" y="811461"/>
                    <a:pt x="724090" y="811684"/>
                  </a:cubicBezTo>
                  <a:cubicBezTo>
                    <a:pt x="725243" y="811907"/>
                    <a:pt x="726787" y="812019"/>
                    <a:pt x="728722" y="812019"/>
                  </a:cubicBezTo>
                  <a:cubicBezTo>
                    <a:pt x="730731" y="812019"/>
                    <a:pt x="732257" y="811907"/>
                    <a:pt x="733299" y="811684"/>
                  </a:cubicBezTo>
                  <a:cubicBezTo>
                    <a:pt x="734340" y="811461"/>
                    <a:pt x="735159" y="811126"/>
                    <a:pt x="735754" y="810679"/>
                  </a:cubicBezTo>
                  <a:cubicBezTo>
                    <a:pt x="736350" y="810233"/>
                    <a:pt x="736647" y="809563"/>
                    <a:pt x="736647" y="808670"/>
                  </a:cubicBezTo>
                  <a:lnTo>
                    <a:pt x="736647" y="740916"/>
                  </a:lnTo>
                  <a:cubicBezTo>
                    <a:pt x="736647" y="734665"/>
                    <a:pt x="735940" y="729196"/>
                    <a:pt x="734526" y="724508"/>
                  </a:cubicBezTo>
                  <a:cubicBezTo>
                    <a:pt x="733112" y="719820"/>
                    <a:pt x="730843" y="715895"/>
                    <a:pt x="727718" y="712732"/>
                  </a:cubicBezTo>
                  <a:cubicBezTo>
                    <a:pt x="724592" y="709569"/>
                    <a:pt x="720499" y="707169"/>
                    <a:pt x="715439" y="705532"/>
                  </a:cubicBezTo>
                  <a:cubicBezTo>
                    <a:pt x="710379" y="703895"/>
                    <a:pt x="704240" y="703077"/>
                    <a:pt x="697022" y="703077"/>
                  </a:cubicBezTo>
                  <a:close/>
                  <a:moveTo>
                    <a:pt x="540566" y="703077"/>
                  </a:moveTo>
                  <a:cubicBezTo>
                    <a:pt x="533199" y="703077"/>
                    <a:pt x="526539" y="704360"/>
                    <a:pt x="520586" y="706928"/>
                  </a:cubicBezTo>
                  <a:cubicBezTo>
                    <a:pt x="514633" y="709495"/>
                    <a:pt x="509554" y="713178"/>
                    <a:pt x="505350" y="717978"/>
                  </a:cubicBezTo>
                  <a:cubicBezTo>
                    <a:pt x="501145" y="722778"/>
                    <a:pt x="497927" y="728619"/>
                    <a:pt x="495694" y="735503"/>
                  </a:cubicBezTo>
                  <a:cubicBezTo>
                    <a:pt x="493462" y="742386"/>
                    <a:pt x="492346" y="750144"/>
                    <a:pt x="492346" y="758776"/>
                  </a:cubicBezTo>
                  <a:cubicBezTo>
                    <a:pt x="492346" y="767854"/>
                    <a:pt x="493425" y="775816"/>
                    <a:pt x="495583" y="782663"/>
                  </a:cubicBezTo>
                  <a:cubicBezTo>
                    <a:pt x="497741" y="789509"/>
                    <a:pt x="500941" y="795201"/>
                    <a:pt x="505182" y="799741"/>
                  </a:cubicBezTo>
                  <a:cubicBezTo>
                    <a:pt x="509424" y="804280"/>
                    <a:pt x="514651" y="807703"/>
                    <a:pt x="520865" y="810010"/>
                  </a:cubicBezTo>
                  <a:cubicBezTo>
                    <a:pt x="527079" y="812317"/>
                    <a:pt x="534315" y="813470"/>
                    <a:pt x="542575" y="813470"/>
                  </a:cubicBezTo>
                  <a:cubicBezTo>
                    <a:pt x="547338" y="813470"/>
                    <a:pt x="551821" y="813117"/>
                    <a:pt x="556026" y="812410"/>
                  </a:cubicBezTo>
                  <a:cubicBezTo>
                    <a:pt x="560230" y="811703"/>
                    <a:pt x="563932" y="810903"/>
                    <a:pt x="567132" y="810010"/>
                  </a:cubicBezTo>
                  <a:cubicBezTo>
                    <a:pt x="570332" y="809117"/>
                    <a:pt x="572936" y="808205"/>
                    <a:pt x="574945" y="807275"/>
                  </a:cubicBezTo>
                  <a:cubicBezTo>
                    <a:pt x="576955" y="806345"/>
                    <a:pt x="578164" y="805675"/>
                    <a:pt x="578573" y="805266"/>
                  </a:cubicBezTo>
                  <a:cubicBezTo>
                    <a:pt x="578982" y="804857"/>
                    <a:pt x="579317" y="804429"/>
                    <a:pt x="579578" y="803982"/>
                  </a:cubicBezTo>
                  <a:cubicBezTo>
                    <a:pt x="579838" y="803536"/>
                    <a:pt x="580024" y="803033"/>
                    <a:pt x="580136" y="802475"/>
                  </a:cubicBezTo>
                  <a:cubicBezTo>
                    <a:pt x="580247" y="801917"/>
                    <a:pt x="580340" y="801285"/>
                    <a:pt x="580415" y="800578"/>
                  </a:cubicBezTo>
                  <a:cubicBezTo>
                    <a:pt x="580489" y="799871"/>
                    <a:pt x="580526" y="799034"/>
                    <a:pt x="580526" y="798066"/>
                  </a:cubicBezTo>
                  <a:cubicBezTo>
                    <a:pt x="580526" y="796727"/>
                    <a:pt x="580470" y="795592"/>
                    <a:pt x="580358" y="794662"/>
                  </a:cubicBezTo>
                  <a:cubicBezTo>
                    <a:pt x="580246" y="793732"/>
                    <a:pt x="580078" y="793006"/>
                    <a:pt x="579853" y="792485"/>
                  </a:cubicBezTo>
                  <a:cubicBezTo>
                    <a:pt x="579629" y="791964"/>
                    <a:pt x="579311" y="791574"/>
                    <a:pt x="578900" y="791313"/>
                  </a:cubicBezTo>
                  <a:cubicBezTo>
                    <a:pt x="578489" y="791053"/>
                    <a:pt x="578022" y="790923"/>
                    <a:pt x="577499" y="790923"/>
                  </a:cubicBezTo>
                  <a:cubicBezTo>
                    <a:pt x="576601" y="790923"/>
                    <a:pt x="575274" y="791313"/>
                    <a:pt x="573516" y="792095"/>
                  </a:cubicBezTo>
                  <a:cubicBezTo>
                    <a:pt x="571759" y="792876"/>
                    <a:pt x="569515" y="793750"/>
                    <a:pt x="566786" y="794718"/>
                  </a:cubicBezTo>
                  <a:cubicBezTo>
                    <a:pt x="564056" y="795685"/>
                    <a:pt x="560822" y="796559"/>
                    <a:pt x="557083" y="797341"/>
                  </a:cubicBezTo>
                  <a:cubicBezTo>
                    <a:pt x="553345" y="798122"/>
                    <a:pt x="549082" y="798513"/>
                    <a:pt x="544297" y="798513"/>
                  </a:cubicBezTo>
                  <a:cubicBezTo>
                    <a:pt x="538240" y="798513"/>
                    <a:pt x="533118" y="797657"/>
                    <a:pt x="528930" y="795945"/>
                  </a:cubicBezTo>
                  <a:cubicBezTo>
                    <a:pt x="524743" y="794234"/>
                    <a:pt x="521341" y="791778"/>
                    <a:pt x="518723" y="788578"/>
                  </a:cubicBezTo>
                  <a:cubicBezTo>
                    <a:pt x="516106" y="785379"/>
                    <a:pt x="514237" y="781546"/>
                    <a:pt x="513115" y="777082"/>
                  </a:cubicBezTo>
                  <a:cubicBezTo>
                    <a:pt x="511994" y="772617"/>
                    <a:pt x="511433" y="767594"/>
                    <a:pt x="511433" y="762013"/>
                  </a:cubicBezTo>
                  <a:lnTo>
                    <a:pt x="577591" y="762013"/>
                  </a:lnTo>
                  <a:cubicBezTo>
                    <a:pt x="579461" y="762013"/>
                    <a:pt x="581124" y="761399"/>
                    <a:pt x="582582" y="760171"/>
                  </a:cubicBezTo>
                  <a:cubicBezTo>
                    <a:pt x="584039" y="758943"/>
                    <a:pt x="584768" y="756878"/>
                    <a:pt x="584768" y="753976"/>
                  </a:cubicBezTo>
                  <a:lnTo>
                    <a:pt x="584768" y="750627"/>
                  </a:lnTo>
                  <a:cubicBezTo>
                    <a:pt x="584768" y="744079"/>
                    <a:pt x="583931" y="737921"/>
                    <a:pt x="582257" y="732154"/>
                  </a:cubicBezTo>
                  <a:cubicBezTo>
                    <a:pt x="580582" y="726387"/>
                    <a:pt x="577959" y="721364"/>
                    <a:pt x="574387" y="717085"/>
                  </a:cubicBezTo>
                  <a:cubicBezTo>
                    <a:pt x="570815" y="712806"/>
                    <a:pt x="566258" y="709402"/>
                    <a:pt x="560714" y="706872"/>
                  </a:cubicBezTo>
                  <a:cubicBezTo>
                    <a:pt x="555170" y="704342"/>
                    <a:pt x="548454" y="703077"/>
                    <a:pt x="540566" y="703077"/>
                  </a:cubicBezTo>
                  <a:close/>
                  <a:moveTo>
                    <a:pt x="325547" y="703077"/>
                  </a:moveTo>
                  <a:cubicBezTo>
                    <a:pt x="321677" y="703077"/>
                    <a:pt x="317845" y="703430"/>
                    <a:pt x="314050" y="704137"/>
                  </a:cubicBezTo>
                  <a:cubicBezTo>
                    <a:pt x="310255" y="704844"/>
                    <a:pt x="306757" y="705737"/>
                    <a:pt x="303557" y="706816"/>
                  </a:cubicBezTo>
                  <a:cubicBezTo>
                    <a:pt x="300358" y="707895"/>
                    <a:pt x="297530" y="709086"/>
                    <a:pt x="295074" y="710388"/>
                  </a:cubicBezTo>
                  <a:cubicBezTo>
                    <a:pt x="292618" y="711690"/>
                    <a:pt x="290888" y="712825"/>
                    <a:pt x="289884" y="713792"/>
                  </a:cubicBezTo>
                  <a:cubicBezTo>
                    <a:pt x="288879" y="714760"/>
                    <a:pt x="288247" y="715783"/>
                    <a:pt x="287986" y="716862"/>
                  </a:cubicBezTo>
                  <a:cubicBezTo>
                    <a:pt x="287726" y="717941"/>
                    <a:pt x="287596" y="719411"/>
                    <a:pt x="287596" y="721271"/>
                  </a:cubicBezTo>
                  <a:cubicBezTo>
                    <a:pt x="287596" y="722387"/>
                    <a:pt x="287670" y="723410"/>
                    <a:pt x="287819" y="724341"/>
                  </a:cubicBezTo>
                  <a:cubicBezTo>
                    <a:pt x="287968" y="725271"/>
                    <a:pt x="288209" y="726033"/>
                    <a:pt x="288544" y="726629"/>
                  </a:cubicBezTo>
                  <a:cubicBezTo>
                    <a:pt x="288879" y="727224"/>
                    <a:pt x="289270" y="727671"/>
                    <a:pt x="289716" y="727968"/>
                  </a:cubicBezTo>
                  <a:cubicBezTo>
                    <a:pt x="290163" y="728266"/>
                    <a:pt x="290684" y="728415"/>
                    <a:pt x="291279" y="728415"/>
                  </a:cubicBezTo>
                  <a:cubicBezTo>
                    <a:pt x="292172" y="728415"/>
                    <a:pt x="293530" y="727875"/>
                    <a:pt x="295353" y="726796"/>
                  </a:cubicBezTo>
                  <a:cubicBezTo>
                    <a:pt x="297176" y="725717"/>
                    <a:pt x="299446" y="724527"/>
                    <a:pt x="302162" y="723224"/>
                  </a:cubicBezTo>
                  <a:cubicBezTo>
                    <a:pt x="304878" y="721922"/>
                    <a:pt x="308041" y="720731"/>
                    <a:pt x="311650" y="719652"/>
                  </a:cubicBezTo>
                  <a:cubicBezTo>
                    <a:pt x="315259" y="718573"/>
                    <a:pt x="319333" y="718034"/>
                    <a:pt x="323872" y="718034"/>
                  </a:cubicBezTo>
                  <a:cubicBezTo>
                    <a:pt x="328114" y="718034"/>
                    <a:pt x="331686" y="718536"/>
                    <a:pt x="334588" y="719541"/>
                  </a:cubicBezTo>
                  <a:cubicBezTo>
                    <a:pt x="337490" y="720545"/>
                    <a:pt x="339853" y="722034"/>
                    <a:pt x="341676" y="724006"/>
                  </a:cubicBezTo>
                  <a:cubicBezTo>
                    <a:pt x="343499" y="725978"/>
                    <a:pt x="344820" y="728452"/>
                    <a:pt x="345638" y="731428"/>
                  </a:cubicBezTo>
                  <a:cubicBezTo>
                    <a:pt x="346457" y="734405"/>
                    <a:pt x="346866" y="737828"/>
                    <a:pt x="346866" y="741698"/>
                  </a:cubicBezTo>
                  <a:lnTo>
                    <a:pt x="346866" y="749511"/>
                  </a:lnTo>
                  <a:lnTo>
                    <a:pt x="333025" y="749511"/>
                  </a:lnTo>
                  <a:cubicBezTo>
                    <a:pt x="325212" y="749511"/>
                    <a:pt x="318180" y="750199"/>
                    <a:pt x="311929" y="751576"/>
                  </a:cubicBezTo>
                  <a:cubicBezTo>
                    <a:pt x="305678" y="752953"/>
                    <a:pt x="300395" y="755018"/>
                    <a:pt x="296079" y="757771"/>
                  </a:cubicBezTo>
                  <a:cubicBezTo>
                    <a:pt x="291763" y="760524"/>
                    <a:pt x="288451" y="763985"/>
                    <a:pt x="286144" y="768152"/>
                  </a:cubicBezTo>
                  <a:cubicBezTo>
                    <a:pt x="283838" y="772319"/>
                    <a:pt x="282684" y="777230"/>
                    <a:pt x="282684" y="782886"/>
                  </a:cubicBezTo>
                  <a:cubicBezTo>
                    <a:pt x="282684" y="787723"/>
                    <a:pt x="283521" y="792039"/>
                    <a:pt x="285196" y="795834"/>
                  </a:cubicBezTo>
                  <a:cubicBezTo>
                    <a:pt x="286870" y="799629"/>
                    <a:pt x="289214" y="802829"/>
                    <a:pt x="292228" y="805433"/>
                  </a:cubicBezTo>
                  <a:cubicBezTo>
                    <a:pt x="295242" y="808038"/>
                    <a:pt x="298888" y="810028"/>
                    <a:pt x="303167" y="811405"/>
                  </a:cubicBezTo>
                  <a:cubicBezTo>
                    <a:pt x="307445" y="812782"/>
                    <a:pt x="312227" y="813470"/>
                    <a:pt x="317510" y="813470"/>
                  </a:cubicBezTo>
                  <a:cubicBezTo>
                    <a:pt x="323537" y="813470"/>
                    <a:pt x="329249" y="812168"/>
                    <a:pt x="334644" y="809563"/>
                  </a:cubicBezTo>
                  <a:cubicBezTo>
                    <a:pt x="340039" y="806959"/>
                    <a:pt x="344932" y="803312"/>
                    <a:pt x="349322" y="798624"/>
                  </a:cubicBezTo>
                  <a:lnTo>
                    <a:pt x="349322" y="808670"/>
                  </a:lnTo>
                  <a:cubicBezTo>
                    <a:pt x="349322" y="809563"/>
                    <a:pt x="349582" y="810233"/>
                    <a:pt x="350103" y="810679"/>
                  </a:cubicBezTo>
                  <a:cubicBezTo>
                    <a:pt x="350624" y="811126"/>
                    <a:pt x="351461" y="811461"/>
                    <a:pt x="352615" y="811684"/>
                  </a:cubicBezTo>
                  <a:cubicBezTo>
                    <a:pt x="353768" y="811907"/>
                    <a:pt x="355312" y="812019"/>
                    <a:pt x="357247" y="812019"/>
                  </a:cubicBezTo>
                  <a:cubicBezTo>
                    <a:pt x="359256" y="812019"/>
                    <a:pt x="360782" y="811907"/>
                    <a:pt x="361824" y="811684"/>
                  </a:cubicBezTo>
                  <a:cubicBezTo>
                    <a:pt x="362865" y="811461"/>
                    <a:pt x="363684" y="811126"/>
                    <a:pt x="364279" y="810679"/>
                  </a:cubicBezTo>
                  <a:cubicBezTo>
                    <a:pt x="364874" y="810233"/>
                    <a:pt x="365172" y="809563"/>
                    <a:pt x="365172" y="808670"/>
                  </a:cubicBezTo>
                  <a:lnTo>
                    <a:pt x="365172" y="740916"/>
                  </a:lnTo>
                  <a:cubicBezTo>
                    <a:pt x="365172" y="734665"/>
                    <a:pt x="364465" y="729196"/>
                    <a:pt x="363051" y="724508"/>
                  </a:cubicBezTo>
                  <a:cubicBezTo>
                    <a:pt x="361637" y="719820"/>
                    <a:pt x="359368" y="715895"/>
                    <a:pt x="356242" y="712732"/>
                  </a:cubicBezTo>
                  <a:cubicBezTo>
                    <a:pt x="353117" y="709569"/>
                    <a:pt x="349024" y="707169"/>
                    <a:pt x="343964" y="705532"/>
                  </a:cubicBezTo>
                  <a:cubicBezTo>
                    <a:pt x="338904" y="703895"/>
                    <a:pt x="332765" y="703077"/>
                    <a:pt x="325547" y="703077"/>
                  </a:cubicBezTo>
                  <a:close/>
                  <a:moveTo>
                    <a:pt x="257383" y="703077"/>
                  </a:moveTo>
                  <a:cubicBezTo>
                    <a:pt x="255225" y="703077"/>
                    <a:pt x="253086" y="703356"/>
                    <a:pt x="250965" y="703914"/>
                  </a:cubicBezTo>
                  <a:cubicBezTo>
                    <a:pt x="248844" y="704472"/>
                    <a:pt x="246705" y="705477"/>
                    <a:pt x="244547" y="706928"/>
                  </a:cubicBezTo>
                  <a:cubicBezTo>
                    <a:pt x="242389" y="708379"/>
                    <a:pt x="240101" y="710369"/>
                    <a:pt x="237682" y="712899"/>
                  </a:cubicBezTo>
                  <a:cubicBezTo>
                    <a:pt x="235264" y="715429"/>
                    <a:pt x="232678" y="718704"/>
                    <a:pt x="229925" y="722722"/>
                  </a:cubicBezTo>
                  <a:lnTo>
                    <a:pt x="229925" y="708100"/>
                  </a:lnTo>
                  <a:cubicBezTo>
                    <a:pt x="229925" y="707504"/>
                    <a:pt x="229794" y="707002"/>
                    <a:pt x="229534" y="706593"/>
                  </a:cubicBezTo>
                  <a:cubicBezTo>
                    <a:pt x="229273" y="706184"/>
                    <a:pt x="228846" y="705811"/>
                    <a:pt x="228250" y="705477"/>
                  </a:cubicBezTo>
                  <a:cubicBezTo>
                    <a:pt x="227655" y="705142"/>
                    <a:pt x="226818" y="704918"/>
                    <a:pt x="225739" y="704807"/>
                  </a:cubicBezTo>
                  <a:cubicBezTo>
                    <a:pt x="224660" y="704695"/>
                    <a:pt x="223302" y="704639"/>
                    <a:pt x="221665" y="704639"/>
                  </a:cubicBezTo>
                  <a:cubicBezTo>
                    <a:pt x="219953" y="704639"/>
                    <a:pt x="218576" y="704695"/>
                    <a:pt x="217535" y="704807"/>
                  </a:cubicBezTo>
                  <a:cubicBezTo>
                    <a:pt x="216493" y="704918"/>
                    <a:pt x="215637" y="705142"/>
                    <a:pt x="214967" y="705477"/>
                  </a:cubicBezTo>
                  <a:cubicBezTo>
                    <a:pt x="214298" y="705811"/>
                    <a:pt x="213851" y="706184"/>
                    <a:pt x="213628" y="706593"/>
                  </a:cubicBezTo>
                  <a:cubicBezTo>
                    <a:pt x="213405" y="707002"/>
                    <a:pt x="213293" y="707504"/>
                    <a:pt x="213293" y="708100"/>
                  </a:cubicBezTo>
                  <a:lnTo>
                    <a:pt x="213293" y="808559"/>
                  </a:lnTo>
                  <a:cubicBezTo>
                    <a:pt x="213293" y="809154"/>
                    <a:pt x="213423" y="809656"/>
                    <a:pt x="213684" y="810066"/>
                  </a:cubicBezTo>
                  <a:cubicBezTo>
                    <a:pt x="213944" y="810475"/>
                    <a:pt x="214428" y="810828"/>
                    <a:pt x="215135" y="811126"/>
                  </a:cubicBezTo>
                  <a:cubicBezTo>
                    <a:pt x="215842" y="811424"/>
                    <a:pt x="216791" y="811647"/>
                    <a:pt x="217981" y="811796"/>
                  </a:cubicBezTo>
                  <a:cubicBezTo>
                    <a:pt x="219172" y="811944"/>
                    <a:pt x="220660" y="812019"/>
                    <a:pt x="222446" y="812019"/>
                  </a:cubicBezTo>
                  <a:cubicBezTo>
                    <a:pt x="224306" y="812019"/>
                    <a:pt x="225832" y="811944"/>
                    <a:pt x="227022" y="811796"/>
                  </a:cubicBezTo>
                  <a:cubicBezTo>
                    <a:pt x="228213" y="811647"/>
                    <a:pt x="229143" y="811424"/>
                    <a:pt x="229813" y="811126"/>
                  </a:cubicBezTo>
                  <a:cubicBezTo>
                    <a:pt x="230483" y="810828"/>
                    <a:pt x="230966" y="810475"/>
                    <a:pt x="231264" y="810066"/>
                  </a:cubicBezTo>
                  <a:cubicBezTo>
                    <a:pt x="231562" y="809656"/>
                    <a:pt x="231711" y="809154"/>
                    <a:pt x="231711" y="808559"/>
                  </a:cubicBezTo>
                  <a:lnTo>
                    <a:pt x="231711" y="742479"/>
                  </a:lnTo>
                  <a:cubicBezTo>
                    <a:pt x="234315" y="738386"/>
                    <a:pt x="236696" y="734926"/>
                    <a:pt x="238854" y="732098"/>
                  </a:cubicBezTo>
                  <a:cubicBezTo>
                    <a:pt x="241012" y="729270"/>
                    <a:pt x="243077" y="727001"/>
                    <a:pt x="245049" y="725289"/>
                  </a:cubicBezTo>
                  <a:cubicBezTo>
                    <a:pt x="247021" y="723578"/>
                    <a:pt x="248900" y="722350"/>
                    <a:pt x="250686" y="721606"/>
                  </a:cubicBezTo>
                  <a:cubicBezTo>
                    <a:pt x="252472" y="720862"/>
                    <a:pt x="254295" y="720490"/>
                    <a:pt x="256156" y="720490"/>
                  </a:cubicBezTo>
                  <a:cubicBezTo>
                    <a:pt x="257718" y="720490"/>
                    <a:pt x="259169" y="720638"/>
                    <a:pt x="260509" y="720936"/>
                  </a:cubicBezTo>
                  <a:cubicBezTo>
                    <a:pt x="261848" y="721234"/>
                    <a:pt x="263058" y="721550"/>
                    <a:pt x="264136" y="721885"/>
                  </a:cubicBezTo>
                  <a:cubicBezTo>
                    <a:pt x="265215" y="722220"/>
                    <a:pt x="266183" y="722555"/>
                    <a:pt x="267039" y="722889"/>
                  </a:cubicBezTo>
                  <a:cubicBezTo>
                    <a:pt x="267894" y="723224"/>
                    <a:pt x="268620" y="723392"/>
                    <a:pt x="269215" y="723392"/>
                  </a:cubicBezTo>
                  <a:cubicBezTo>
                    <a:pt x="269811" y="723392"/>
                    <a:pt x="270276" y="723224"/>
                    <a:pt x="270610" y="722889"/>
                  </a:cubicBezTo>
                  <a:cubicBezTo>
                    <a:pt x="270945" y="722555"/>
                    <a:pt x="271224" y="722071"/>
                    <a:pt x="271448" y="721438"/>
                  </a:cubicBezTo>
                  <a:cubicBezTo>
                    <a:pt x="271671" y="720806"/>
                    <a:pt x="271820" y="719932"/>
                    <a:pt x="271894" y="718815"/>
                  </a:cubicBezTo>
                  <a:cubicBezTo>
                    <a:pt x="271969" y="717699"/>
                    <a:pt x="272006" y="716322"/>
                    <a:pt x="272006" y="714685"/>
                  </a:cubicBezTo>
                  <a:cubicBezTo>
                    <a:pt x="272006" y="712974"/>
                    <a:pt x="271987" y="711616"/>
                    <a:pt x="271950" y="710611"/>
                  </a:cubicBezTo>
                  <a:cubicBezTo>
                    <a:pt x="271913" y="709607"/>
                    <a:pt x="271838" y="708844"/>
                    <a:pt x="271727" y="708323"/>
                  </a:cubicBezTo>
                  <a:cubicBezTo>
                    <a:pt x="271615" y="707802"/>
                    <a:pt x="271485" y="707374"/>
                    <a:pt x="271336" y="707039"/>
                  </a:cubicBezTo>
                  <a:cubicBezTo>
                    <a:pt x="271187" y="706704"/>
                    <a:pt x="270890" y="706351"/>
                    <a:pt x="270443" y="705979"/>
                  </a:cubicBezTo>
                  <a:cubicBezTo>
                    <a:pt x="269997" y="705607"/>
                    <a:pt x="269234" y="705235"/>
                    <a:pt x="268155" y="704863"/>
                  </a:cubicBezTo>
                  <a:cubicBezTo>
                    <a:pt x="267076" y="704491"/>
                    <a:pt x="265867" y="704156"/>
                    <a:pt x="264527" y="703858"/>
                  </a:cubicBezTo>
                  <a:cubicBezTo>
                    <a:pt x="263188" y="703560"/>
                    <a:pt x="261904" y="703356"/>
                    <a:pt x="260676" y="703244"/>
                  </a:cubicBezTo>
                  <a:cubicBezTo>
                    <a:pt x="259448" y="703133"/>
                    <a:pt x="258351" y="703077"/>
                    <a:pt x="257383" y="703077"/>
                  </a:cubicBezTo>
                  <a:close/>
                  <a:moveTo>
                    <a:pt x="1713555" y="694035"/>
                  </a:moveTo>
                  <a:lnTo>
                    <a:pt x="1625932" y="738237"/>
                  </a:lnTo>
                  <a:cubicBezTo>
                    <a:pt x="1625486" y="738386"/>
                    <a:pt x="1625095" y="738702"/>
                    <a:pt x="1624760" y="739186"/>
                  </a:cubicBezTo>
                  <a:cubicBezTo>
                    <a:pt x="1624426" y="739670"/>
                    <a:pt x="1624128" y="740247"/>
                    <a:pt x="1623868" y="740916"/>
                  </a:cubicBezTo>
                  <a:cubicBezTo>
                    <a:pt x="1623607" y="741586"/>
                    <a:pt x="1623421" y="742442"/>
                    <a:pt x="1623309" y="743484"/>
                  </a:cubicBezTo>
                  <a:cubicBezTo>
                    <a:pt x="1623198" y="744525"/>
                    <a:pt x="1623142" y="745642"/>
                    <a:pt x="1623142" y="746832"/>
                  </a:cubicBezTo>
                  <a:cubicBezTo>
                    <a:pt x="1623142" y="749511"/>
                    <a:pt x="1623365" y="751557"/>
                    <a:pt x="1623812" y="752971"/>
                  </a:cubicBezTo>
                  <a:cubicBezTo>
                    <a:pt x="1624258" y="754385"/>
                    <a:pt x="1624853" y="755278"/>
                    <a:pt x="1625598" y="755650"/>
                  </a:cubicBezTo>
                  <a:lnTo>
                    <a:pt x="1713555" y="800075"/>
                  </a:lnTo>
                  <a:cubicBezTo>
                    <a:pt x="1714374" y="800522"/>
                    <a:pt x="1715062" y="800782"/>
                    <a:pt x="1715620" y="800857"/>
                  </a:cubicBezTo>
                  <a:cubicBezTo>
                    <a:pt x="1716178" y="800931"/>
                    <a:pt x="1716643" y="800727"/>
                    <a:pt x="1717015" y="800243"/>
                  </a:cubicBezTo>
                  <a:cubicBezTo>
                    <a:pt x="1717387" y="799759"/>
                    <a:pt x="1717648" y="798941"/>
                    <a:pt x="1717797" y="797787"/>
                  </a:cubicBezTo>
                  <a:cubicBezTo>
                    <a:pt x="1717945" y="796634"/>
                    <a:pt x="1718020" y="795127"/>
                    <a:pt x="1718020" y="793267"/>
                  </a:cubicBezTo>
                  <a:cubicBezTo>
                    <a:pt x="1718020" y="791109"/>
                    <a:pt x="1717964" y="789378"/>
                    <a:pt x="1717852" y="788076"/>
                  </a:cubicBezTo>
                  <a:cubicBezTo>
                    <a:pt x="1717741" y="786774"/>
                    <a:pt x="1717536" y="785732"/>
                    <a:pt x="1717238" y="784951"/>
                  </a:cubicBezTo>
                  <a:cubicBezTo>
                    <a:pt x="1716941" y="784169"/>
                    <a:pt x="1716513" y="783574"/>
                    <a:pt x="1715955" y="783165"/>
                  </a:cubicBezTo>
                  <a:cubicBezTo>
                    <a:pt x="1715397" y="782756"/>
                    <a:pt x="1714634" y="782290"/>
                    <a:pt x="1713667" y="781770"/>
                  </a:cubicBezTo>
                  <a:lnTo>
                    <a:pt x="1642229" y="747167"/>
                  </a:lnTo>
                  <a:lnTo>
                    <a:pt x="1714113" y="712006"/>
                  </a:lnTo>
                  <a:cubicBezTo>
                    <a:pt x="1715006" y="711560"/>
                    <a:pt x="1715694" y="711132"/>
                    <a:pt x="1716178" y="710723"/>
                  </a:cubicBezTo>
                  <a:cubicBezTo>
                    <a:pt x="1716662" y="710313"/>
                    <a:pt x="1717034" y="709718"/>
                    <a:pt x="1717294" y="708937"/>
                  </a:cubicBezTo>
                  <a:cubicBezTo>
                    <a:pt x="1717555" y="708155"/>
                    <a:pt x="1717741" y="707132"/>
                    <a:pt x="1717852" y="705867"/>
                  </a:cubicBezTo>
                  <a:cubicBezTo>
                    <a:pt x="1717964" y="704602"/>
                    <a:pt x="1718020" y="702891"/>
                    <a:pt x="1718020" y="700733"/>
                  </a:cubicBezTo>
                  <a:cubicBezTo>
                    <a:pt x="1718020" y="697235"/>
                    <a:pt x="1717704" y="695040"/>
                    <a:pt x="1717071" y="694147"/>
                  </a:cubicBezTo>
                  <a:cubicBezTo>
                    <a:pt x="1716438" y="693254"/>
                    <a:pt x="1715266" y="693217"/>
                    <a:pt x="1713555" y="694035"/>
                  </a:cubicBezTo>
                  <a:close/>
                  <a:moveTo>
                    <a:pt x="2257708" y="693477"/>
                  </a:moveTo>
                  <a:cubicBezTo>
                    <a:pt x="2257113" y="693403"/>
                    <a:pt x="2256648" y="693608"/>
                    <a:pt x="2256313" y="694091"/>
                  </a:cubicBezTo>
                  <a:cubicBezTo>
                    <a:pt x="2255978" y="694575"/>
                    <a:pt x="2255736" y="695356"/>
                    <a:pt x="2255587" y="696435"/>
                  </a:cubicBezTo>
                  <a:cubicBezTo>
                    <a:pt x="2255438" y="697514"/>
                    <a:pt x="2255364" y="699021"/>
                    <a:pt x="2255364" y="700956"/>
                  </a:cubicBezTo>
                  <a:cubicBezTo>
                    <a:pt x="2255364" y="703114"/>
                    <a:pt x="2255401" y="704844"/>
                    <a:pt x="2255476" y="706146"/>
                  </a:cubicBezTo>
                  <a:cubicBezTo>
                    <a:pt x="2255550" y="707449"/>
                    <a:pt x="2255736" y="708509"/>
                    <a:pt x="2256034" y="709328"/>
                  </a:cubicBezTo>
                  <a:cubicBezTo>
                    <a:pt x="2256331" y="710146"/>
                    <a:pt x="2256759" y="710760"/>
                    <a:pt x="2257317" y="711169"/>
                  </a:cubicBezTo>
                  <a:cubicBezTo>
                    <a:pt x="2257875" y="711579"/>
                    <a:pt x="2258638" y="712006"/>
                    <a:pt x="2259606" y="712453"/>
                  </a:cubicBezTo>
                  <a:lnTo>
                    <a:pt x="2331155" y="746944"/>
                  </a:lnTo>
                  <a:lnTo>
                    <a:pt x="2259159" y="782328"/>
                  </a:lnTo>
                  <a:cubicBezTo>
                    <a:pt x="2258340" y="782700"/>
                    <a:pt x="2257671" y="783109"/>
                    <a:pt x="2257150" y="783556"/>
                  </a:cubicBezTo>
                  <a:cubicBezTo>
                    <a:pt x="2256629" y="784002"/>
                    <a:pt x="2256238" y="784616"/>
                    <a:pt x="2255978" y="785397"/>
                  </a:cubicBezTo>
                  <a:cubicBezTo>
                    <a:pt x="2255717" y="786179"/>
                    <a:pt x="2255550" y="787202"/>
                    <a:pt x="2255476" y="788467"/>
                  </a:cubicBezTo>
                  <a:cubicBezTo>
                    <a:pt x="2255401" y="789732"/>
                    <a:pt x="2255364" y="791406"/>
                    <a:pt x="2255364" y="793490"/>
                  </a:cubicBezTo>
                  <a:cubicBezTo>
                    <a:pt x="2255364" y="795201"/>
                    <a:pt x="2255438" y="796597"/>
                    <a:pt x="2255587" y="797676"/>
                  </a:cubicBezTo>
                  <a:cubicBezTo>
                    <a:pt x="2255736" y="798755"/>
                    <a:pt x="2255978" y="799555"/>
                    <a:pt x="2256313" y="800075"/>
                  </a:cubicBezTo>
                  <a:cubicBezTo>
                    <a:pt x="2256648" y="800596"/>
                    <a:pt x="2257113" y="800838"/>
                    <a:pt x="2257708" y="800801"/>
                  </a:cubicBezTo>
                  <a:cubicBezTo>
                    <a:pt x="2258303" y="800764"/>
                    <a:pt x="2259010" y="800559"/>
                    <a:pt x="2259829" y="800187"/>
                  </a:cubicBezTo>
                  <a:lnTo>
                    <a:pt x="2347451" y="755985"/>
                  </a:lnTo>
                  <a:cubicBezTo>
                    <a:pt x="2347898" y="755762"/>
                    <a:pt x="2348307" y="755446"/>
                    <a:pt x="2348679" y="755036"/>
                  </a:cubicBezTo>
                  <a:cubicBezTo>
                    <a:pt x="2349051" y="754627"/>
                    <a:pt x="2349349" y="754050"/>
                    <a:pt x="2349572" y="753306"/>
                  </a:cubicBezTo>
                  <a:cubicBezTo>
                    <a:pt x="2349795" y="752562"/>
                    <a:pt x="2349981" y="751688"/>
                    <a:pt x="2350130" y="750683"/>
                  </a:cubicBezTo>
                  <a:cubicBezTo>
                    <a:pt x="2350279" y="749679"/>
                    <a:pt x="2350353" y="748544"/>
                    <a:pt x="2350353" y="747279"/>
                  </a:cubicBezTo>
                  <a:cubicBezTo>
                    <a:pt x="2350353" y="744749"/>
                    <a:pt x="2350112" y="742758"/>
                    <a:pt x="2349628" y="741307"/>
                  </a:cubicBezTo>
                  <a:cubicBezTo>
                    <a:pt x="2349144" y="739856"/>
                    <a:pt x="2348530" y="738944"/>
                    <a:pt x="2347786" y="738572"/>
                  </a:cubicBezTo>
                  <a:lnTo>
                    <a:pt x="2259829" y="694259"/>
                  </a:lnTo>
                  <a:cubicBezTo>
                    <a:pt x="2259010" y="693812"/>
                    <a:pt x="2258303" y="693552"/>
                    <a:pt x="2257708" y="693477"/>
                  </a:cubicBezTo>
                  <a:close/>
                  <a:moveTo>
                    <a:pt x="2198474" y="677739"/>
                  </a:moveTo>
                  <a:cubicBezTo>
                    <a:pt x="2196688" y="677739"/>
                    <a:pt x="2195200" y="677813"/>
                    <a:pt x="2194010" y="677962"/>
                  </a:cubicBezTo>
                  <a:cubicBezTo>
                    <a:pt x="2192819" y="678111"/>
                    <a:pt x="2191870" y="678353"/>
                    <a:pt x="2191163" y="678688"/>
                  </a:cubicBezTo>
                  <a:cubicBezTo>
                    <a:pt x="2190456" y="679022"/>
                    <a:pt x="2189973" y="679413"/>
                    <a:pt x="2189712" y="679860"/>
                  </a:cubicBezTo>
                  <a:cubicBezTo>
                    <a:pt x="2189452" y="680306"/>
                    <a:pt x="2189321" y="680790"/>
                    <a:pt x="2189321" y="681311"/>
                  </a:cubicBezTo>
                  <a:lnTo>
                    <a:pt x="2189321" y="705198"/>
                  </a:lnTo>
                  <a:lnTo>
                    <a:pt x="2175369" y="705198"/>
                  </a:lnTo>
                  <a:cubicBezTo>
                    <a:pt x="2174773" y="705198"/>
                    <a:pt x="2174234" y="705328"/>
                    <a:pt x="2173750" y="705588"/>
                  </a:cubicBezTo>
                  <a:cubicBezTo>
                    <a:pt x="2173267" y="705849"/>
                    <a:pt x="2172876" y="706295"/>
                    <a:pt x="2172578" y="706928"/>
                  </a:cubicBezTo>
                  <a:cubicBezTo>
                    <a:pt x="2172281" y="707560"/>
                    <a:pt x="2172039" y="708360"/>
                    <a:pt x="2171853" y="709328"/>
                  </a:cubicBezTo>
                  <a:cubicBezTo>
                    <a:pt x="2171667" y="710295"/>
                    <a:pt x="2171574" y="711486"/>
                    <a:pt x="2171574" y="712899"/>
                  </a:cubicBezTo>
                  <a:cubicBezTo>
                    <a:pt x="2171574" y="715578"/>
                    <a:pt x="2171909" y="717513"/>
                    <a:pt x="2172578" y="718704"/>
                  </a:cubicBezTo>
                  <a:cubicBezTo>
                    <a:pt x="2173248" y="719894"/>
                    <a:pt x="2174141" y="720490"/>
                    <a:pt x="2175257" y="720490"/>
                  </a:cubicBezTo>
                  <a:lnTo>
                    <a:pt x="2189321" y="720490"/>
                  </a:lnTo>
                  <a:lnTo>
                    <a:pt x="2189321" y="779202"/>
                  </a:lnTo>
                  <a:cubicBezTo>
                    <a:pt x="2189321" y="785007"/>
                    <a:pt x="2189861" y="790048"/>
                    <a:pt x="2190940" y="794327"/>
                  </a:cubicBezTo>
                  <a:cubicBezTo>
                    <a:pt x="2192019" y="798606"/>
                    <a:pt x="2193749" y="802140"/>
                    <a:pt x="2196130" y="804931"/>
                  </a:cubicBezTo>
                  <a:cubicBezTo>
                    <a:pt x="2198512" y="807721"/>
                    <a:pt x="2201563" y="809805"/>
                    <a:pt x="2205283" y="811182"/>
                  </a:cubicBezTo>
                  <a:cubicBezTo>
                    <a:pt x="2209004" y="812558"/>
                    <a:pt x="2213469" y="813247"/>
                    <a:pt x="2218678" y="813247"/>
                  </a:cubicBezTo>
                  <a:cubicBezTo>
                    <a:pt x="2220389" y="813247"/>
                    <a:pt x="2222101" y="813135"/>
                    <a:pt x="2223812" y="812912"/>
                  </a:cubicBezTo>
                  <a:cubicBezTo>
                    <a:pt x="2225524" y="812689"/>
                    <a:pt x="2227142" y="812410"/>
                    <a:pt x="2228668" y="812075"/>
                  </a:cubicBezTo>
                  <a:cubicBezTo>
                    <a:pt x="2230193" y="811740"/>
                    <a:pt x="2231551" y="811312"/>
                    <a:pt x="2232742" y="810791"/>
                  </a:cubicBezTo>
                  <a:cubicBezTo>
                    <a:pt x="2233933" y="810270"/>
                    <a:pt x="2234826" y="809712"/>
                    <a:pt x="2235421" y="809117"/>
                  </a:cubicBezTo>
                  <a:cubicBezTo>
                    <a:pt x="2236016" y="808521"/>
                    <a:pt x="2236463" y="807591"/>
                    <a:pt x="2236760" y="806326"/>
                  </a:cubicBezTo>
                  <a:cubicBezTo>
                    <a:pt x="2237058" y="805061"/>
                    <a:pt x="2237207" y="803350"/>
                    <a:pt x="2237207" y="801192"/>
                  </a:cubicBezTo>
                  <a:cubicBezTo>
                    <a:pt x="2237207" y="799852"/>
                    <a:pt x="2237132" y="798736"/>
                    <a:pt x="2236984" y="797843"/>
                  </a:cubicBezTo>
                  <a:cubicBezTo>
                    <a:pt x="2236835" y="796950"/>
                    <a:pt x="2236667" y="796243"/>
                    <a:pt x="2236481" y="795722"/>
                  </a:cubicBezTo>
                  <a:cubicBezTo>
                    <a:pt x="2236295" y="795201"/>
                    <a:pt x="2236035" y="794848"/>
                    <a:pt x="2235700" y="794662"/>
                  </a:cubicBezTo>
                  <a:cubicBezTo>
                    <a:pt x="2235365" y="794476"/>
                    <a:pt x="2235012" y="794383"/>
                    <a:pt x="2234640" y="794383"/>
                  </a:cubicBezTo>
                  <a:cubicBezTo>
                    <a:pt x="2234044" y="794383"/>
                    <a:pt x="2233375" y="794550"/>
                    <a:pt x="2232630" y="794885"/>
                  </a:cubicBezTo>
                  <a:cubicBezTo>
                    <a:pt x="2231886" y="795220"/>
                    <a:pt x="2230993" y="795573"/>
                    <a:pt x="2229952" y="795945"/>
                  </a:cubicBezTo>
                  <a:cubicBezTo>
                    <a:pt x="2228910" y="796318"/>
                    <a:pt x="2227719" y="796671"/>
                    <a:pt x="2226380" y="797006"/>
                  </a:cubicBezTo>
                  <a:cubicBezTo>
                    <a:pt x="2225040" y="797341"/>
                    <a:pt x="2223515" y="797508"/>
                    <a:pt x="2221803" y="797508"/>
                  </a:cubicBezTo>
                  <a:cubicBezTo>
                    <a:pt x="2216520" y="797508"/>
                    <a:pt x="2212855" y="795741"/>
                    <a:pt x="2210808" y="792206"/>
                  </a:cubicBezTo>
                  <a:cubicBezTo>
                    <a:pt x="2208762" y="788671"/>
                    <a:pt x="2207739" y="783444"/>
                    <a:pt x="2207739" y="776523"/>
                  </a:cubicBezTo>
                  <a:lnTo>
                    <a:pt x="2207739" y="720490"/>
                  </a:lnTo>
                  <a:lnTo>
                    <a:pt x="2233523" y="720490"/>
                  </a:lnTo>
                  <a:cubicBezTo>
                    <a:pt x="2234640" y="720490"/>
                    <a:pt x="2235533" y="719894"/>
                    <a:pt x="2236202" y="718704"/>
                  </a:cubicBezTo>
                  <a:cubicBezTo>
                    <a:pt x="2236872" y="717513"/>
                    <a:pt x="2237207" y="715578"/>
                    <a:pt x="2237207" y="712899"/>
                  </a:cubicBezTo>
                  <a:cubicBezTo>
                    <a:pt x="2237207" y="711486"/>
                    <a:pt x="2237132" y="710295"/>
                    <a:pt x="2236984" y="709328"/>
                  </a:cubicBezTo>
                  <a:cubicBezTo>
                    <a:pt x="2236835" y="708360"/>
                    <a:pt x="2236593" y="707560"/>
                    <a:pt x="2236258" y="706928"/>
                  </a:cubicBezTo>
                  <a:cubicBezTo>
                    <a:pt x="2235923" y="706295"/>
                    <a:pt x="2235533" y="705849"/>
                    <a:pt x="2235086" y="705588"/>
                  </a:cubicBezTo>
                  <a:cubicBezTo>
                    <a:pt x="2234640" y="705328"/>
                    <a:pt x="2234119" y="705198"/>
                    <a:pt x="2233523" y="705198"/>
                  </a:cubicBezTo>
                  <a:lnTo>
                    <a:pt x="2207739" y="705198"/>
                  </a:lnTo>
                  <a:lnTo>
                    <a:pt x="2207739" y="681311"/>
                  </a:lnTo>
                  <a:cubicBezTo>
                    <a:pt x="2207739" y="680790"/>
                    <a:pt x="2207590" y="680306"/>
                    <a:pt x="2207292" y="679860"/>
                  </a:cubicBezTo>
                  <a:cubicBezTo>
                    <a:pt x="2206995" y="679413"/>
                    <a:pt x="2206511" y="679022"/>
                    <a:pt x="2205841" y="678688"/>
                  </a:cubicBezTo>
                  <a:cubicBezTo>
                    <a:pt x="2205172" y="678353"/>
                    <a:pt x="2204241" y="678111"/>
                    <a:pt x="2203051" y="677962"/>
                  </a:cubicBezTo>
                  <a:cubicBezTo>
                    <a:pt x="2201860" y="677813"/>
                    <a:pt x="2200335" y="677739"/>
                    <a:pt x="2198474" y="677739"/>
                  </a:cubicBezTo>
                  <a:close/>
                  <a:moveTo>
                    <a:pt x="2013258" y="663228"/>
                  </a:moveTo>
                  <a:cubicBezTo>
                    <a:pt x="2008867" y="663228"/>
                    <a:pt x="2005854" y="664009"/>
                    <a:pt x="2004217" y="665572"/>
                  </a:cubicBezTo>
                  <a:cubicBezTo>
                    <a:pt x="2002579" y="667135"/>
                    <a:pt x="2001761" y="670074"/>
                    <a:pt x="2001761" y="674390"/>
                  </a:cubicBezTo>
                  <a:cubicBezTo>
                    <a:pt x="2001761" y="678632"/>
                    <a:pt x="2002561" y="681515"/>
                    <a:pt x="2004161" y="683041"/>
                  </a:cubicBezTo>
                  <a:cubicBezTo>
                    <a:pt x="2005761" y="684566"/>
                    <a:pt x="2008719" y="685329"/>
                    <a:pt x="2013035" y="685329"/>
                  </a:cubicBezTo>
                  <a:cubicBezTo>
                    <a:pt x="2017425" y="685329"/>
                    <a:pt x="2020439" y="684548"/>
                    <a:pt x="2022076" y="682985"/>
                  </a:cubicBezTo>
                  <a:cubicBezTo>
                    <a:pt x="2023713" y="681422"/>
                    <a:pt x="2024532" y="678483"/>
                    <a:pt x="2024532" y="674167"/>
                  </a:cubicBezTo>
                  <a:cubicBezTo>
                    <a:pt x="2024532" y="669925"/>
                    <a:pt x="2023732" y="667042"/>
                    <a:pt x="2022132" y="665516"/>
                  </a:cubicBezTo>
                  <a:cubicBezTo>
                    <a:pt x="2020532" y="663991"/>
                    <a:pt x="2017574" y="663228"/>
                    <a:pt x="2013258" y="663228"/>
                  </a:cubicBezTo>
                  <a:close/>
                  <a:moveTo>
                    <a:pt x="1346508" y="663228"/>
                  </a:moveTo>
                  <a:cubicBezTo>
                    <a:pt x="1342117" y="663228"/>
                    <a:pt x="1339103" y="664009"/>
                    <a:pt x="1337466" y="665572"/>
                  </a:cubicBezTo>
                  <a:cubicBezTo>
                    <a:pt x="1335829" y="667135"/>
                    <a:pt x="1335011" y="670074"/>
                    <a:pt x="1335011" y="674390"/>
                  </a:cubicBezTo>
                  <a:cubicBezTo>
                    <a:pt x="1335011" y="678632"/>
                    <a:pt x="1335811" y="681515"/>
                    <a:pt x="1337410" y="683041"/>
                  </a:cubicBezTo>
                  <a:cubicBezTo>
                    <a:pt x="1339010" y="684566"/>
                    <a:pt x="1341968" y="685329"/>
                    <a:pt x="1346284" y="685329"/>
                  </a:cubicBezTo>
                  <a:cubicBezTo>
                    <a:pt x="1350675" y="685329"/>
                    <a:pt x="1353689" y="684548"/>
                    <a:pt x="1355326" y="682985"/>
                  </a:cubicBezTo>
                  <a:cubicBezTo>
                    <a:pt x="1356963" y="681422"/>
                    <a:pt x="1357781" y="678483"/>
                    <a:pt x="1357781" y="674167"/>
                  </a:cubicBezTo>
                  <a:cubicBezTo>
                    <a:pt x="1357781" y="669925"/>
                    <a:pt x="1356981" y="667042"/>
                    <a:pt x="1355382" y="665516"/>
                  </a:cubicBezTo>
                  <a:cubicBezTo>
                    <a:pt x="1353782" y="663991"/>
                    <a:pt x="1350824" y="663228"/>
                    <a:pt x="1346508" y="663228"/>
                  </a:cubicBezTo>
                  <a:close/>
                  <a:moveTo>
                    <a:pt x="1289246" y="655861"/>
                  </a:moveTo>
                  <a:cubicBezTo>
                    <a:pt x="1287460" y="655861"/>
                    <a:pt x="1285972" y="655935"/>
                    <a:pt x="1284781" y="656084"/>
                  </a:cubicBezTo>
                  <a:cubicBezTo>
                    <a:pt x="1283590" y="656233"/>
                    <a:pt x="1282642" y="656456"/>
                    <a:pt x="1281935" y="656754"/>
                  </a:cubicBezTo>
                  <a:cubicBezTo>
                    <a:pt x="1281228" y="657052"/>
                    <a:pt x="1280744" y="657424"/>
                    <a:pt x="1280484" y="657870"/>
                  </a:cubicBezTo>
                  <a:cubicBezTo>
                    <a:pt x="1280223" y="658317"/>
                    <a:pt x="1280093" y="658838"/>
                    <a:pt x="1280093" y="659433"/>
                  </a:cubicBezTo>
                  <a:lnTo>
                    <a:pt x="1280093" y="808559"/>
                  </a:lnTo>
                  <a:cubicBezTo>
                    <a:pt x="1280093" y="809154"/>
                    <a:pt x="1280223" y="809656"/>
                    <a:pt x="1280484" y="810066"/>
                  </a:cubicBezTo>
                  <a:cubicBezTo>
                    <a:pt x="1280744" y="810475"/>
                    <a:pt x="1281228" y="810828"/>
                    <a:pt x="1281935" y="811126"/>
                  </a:cubicBezTo>
                  <a:cubicBezTo>
                    <a:pt x="1282642" y="811424"/>
                    <a:pt x="1283590" y="811647"/>
                    <a:pt x="1284781" y="811796"/>
                  </a:cubicBezTo>
                  <a:cubicBezTo>
                    <a:pt x="1285972" y="811944"/>
                    <a:pt x="1287460" y="812019"/>
                    <a:pt x="1289246" y="812019"/>
                  </a:cubicBezTo>
                  <a:cubicBezTo>
                    <a:pt x="1291106" y="812019"/>
                    <a:pt x="1292632" y="811944"/>
                    <a:pt x="1293822" y="811796"/>
                  </a:cubicBezTo>
                  <a:cubicBezTo>
                    <a:pt x="1295013" y="811647"/>
                    <a:pt x="1295943" y="811424"/>
                    <a:pt x="1296613" y="811126"/>
                  </a:cubicBezTo>
                  <a:cubicBezTo>
                    <a:pt x="1297283" y="810828"/>
                    <a:pt x="1297766" y="810475"/>
                    <a:pt x="1298064" y="810066"/>
                  </a:cubicBezTo>
                  <a:cubicBezTo>
                    <a:pt x="1298362" y="809656"/>
                    <a:pt x="1298511" y="809154"/>
                    <a:pt x="1298511" y="808559"/>
                  </a:cubicBezTo>
                  <a:lnTo>
                    <a:pt x="1298511" y="659433"/>
                  </a:lnTo>
                  <a:cubicBezTo>
                    <a:pt x="1298511" y="658838"/>
                    <a:pt x="1298362" y="658317"/>
                    <a:pt x="1298064" y="657870"/>
                  </a:cubicBezTo>
                  <a:cubicBezTo>
                    <a:pt x="1297766" y="657424"/>
                    <a:pt x="1297283" y="657052"/>
                    <a:pt x="1296613" y="656754"/>
                  </a:cubicBezTo>
                  <a:cubicBezTo>
                    <a:pt x="1295943" y="656456"/>
                    <a:pt x="1295013" y="656233"/>
                    <a:pt x="1293822" y="656084"/>
                  </a:cubicBezTo>
                  <a:cubicBezTo>
                    <a:pt x="1292632" y="655935"/>
                    <a:pt x="1291106" y="655861"/>
                    <a:pt x="1289246" y="655861"/>
                  </a:cubicBezTo>
                  <a:close/>
                  <a:moveTo>
                    <a:pt x="1051121" y="655861"/>
                  </a:moveTo>
                  <a:cubicBezTo>
                    <a:pt x="1049335" y="655861"/>
                    <a:pt x="1047847" y="655935"/>
                    <a:pt x="1046656" y="656084"/>
                  </a:cubicBezTo>
                  <a:cubicBezTo>
                    <a:pt x="1045466" y="656233"/>
                    <a:pt x="1044517" y="656456"/>
                    <a:pt x="1043810" y="656754"/>
                  </a:cubicBezTo>
                  <a:cubicBezTo>
                    <a:pt x="1043103" y="657052"/>
                    <a:pt x="1042619" y="657424"/>
                    <a:pt x="1042359" y="657870"/>
                  </a:cubicBezTo>
                  <a:cubicBezTo>
                    <a:pt x="1042098" y="658317"/>
                    <a:pt x="1041968" y="658838"/>
                    <a:pt x="1041968" y="659433"/>
                  </a:cubicBezTo>
                  <a:lnTo>
                    <a:pt x="1041968" y="808559"/>
                  </a:lnTo>
                  <a:cubicBezTo>
                    <a:pt x="1041968" y="809154"/>
                    <a:pt x="1042080" y="809675"/>
                    <a:pt x="1042303" y="810121"/>
                  </a:cubicBezTo>
                  <a:cubicBezTo>
                    <a:pt x="1042526" y="810568"/>
                    <a:pt x="1042973" y="810921"/>
                    <a:pt x="1043642" y="811182"/>
                  </a:cubicBezTo>
                  <a:cubicBezTo>
                    <a:pt x="1044312" y="811442"/>
                    <a:pt x="1045168" y="811647"/>
                    <a:pt x="1046210" y="811796"/>
                  </a:cubicBezTo>
                  <a:cubicBezTo>
                    <a:pt x="1047251" y="811944"/>
                    <a:pt x="1048516" y="812019"/>
                    <a:pt x="1050005" y="812019"/>
                  </a:cubicBezTo>
                  <a:cubicBezTo>
                    <a:pt x="1051568" y="812019"/>
                    <a:pt x="1052851" y="811944"/>
                    <a:pt x="1053856" y="811796"/>
                  </a:cubicBezTo>
                  <a:cubicBezTo>
                    <a:pt x="1054860" y="811647"/>
                    <a:pt x="1055698" y="811442"/>
                    <a:pt x="1056367" y="811182"/>
                  </a:cubicBezTo>
                  <a:cubicBezTo>
                    <a:pt x="1057037" y="810921"/>
                    <a:pt x="1057520" y="810568"/>
                    <a:pt x="1057818" y="810121"/>
                  </a:cubicBezTo>
                  <a:cubicBezTo>
                    <a:pt x="1058116" y="809675"/>
                    <a:pt x="1058265" y="809154"/>
                    <a:pt x="1058265" y="808559"/>
                  </a:cubicBezTo>
                  <a:lnTo>
                    <a:pt x="1058265" y="796280"/>
                  </a:lnTo>
                  <a:cubicBezTo>
                    <a:pt x="1061167" y="799331"/>
                    <a:pt x="1063920" y="801936"/>
                    <a:pt x="1066525" y="804094"/>
                  </a:cubicBezTo>
                  <a:cubicBezTo>
                    <a:pt x="1069129" y="806252"/>
                    <a:pt x="1071734" y="808038"/>
                    <a:pt x="1074338" y="809452"/>
                  </a:cubicBezTo>
                  <a:cubicBezTo>
                    <a:pt x="1076943" y="810865"/>
                    <a:pt x="1079603" y="811889"/>
                    <a:pt x="1082319" y="812521"/>
                  </a:cubicBezTo>
                  <a:cubicBezTo>
                    <a:pt x="1085035" y="813154"/>
                    <a:pt x="1087993" y="813470"/>
                    <a:pt x="1091193" y="813470"/>
                  </a:cubicBezTo>
                  <a:cubicBezTo>
                    <a:pt x="1098113" y="813470"/>
                    <a:pt x="1104253" y="812168"/>
                    <a:pt x="1109610" y="809563"/>
                  </a:cubicBezTo>
                  <a:cubicBezTo>
                    <a:pt x="1114968" y="806959"/>
                    <a:pt x="1119489" y="803201"/>
                    <a:pt x="1123172" y="798290"/>
                  </a:cubicBezTo>
                  <a:cubicBezTo>
                    <a:pt x="1126856" y="793378"/>
                    <a:pt x="1129646" y="787444"/>
                    <a:pt x="1131544" y="780486"/>
                  </a:cubicBezTo>
                  <a:cubicBezTo>
                    <a:pt x="1133442" y="773528"/>
                    <a:pt x="1134390" y="765696"/>
                    <a:pt x="1134390" y="756990"/>
                  </a:cubicBezTo>
                  <a:cubicBezTo>
                    <a:pt x="1134390" y="749697"/>
                    <a:pt x="1133646" y="742777"/>
                    <a:pt x="1132158" y="736228"/>
                  </a:cubicBezTo>
                  <a:cubicBezTo>
                    <a:pt x="1130670" y="729680"/>
                    <a:pt x="1128307" y="723968"/>
                    <a:pt x="1125070" y="719094"/>
                  </a:cubicBezTo>
                  <a:cubicBezTo>
                    <a:pt x="1121833" y="714220"/>
                    <a:pt x="1117628" y="710332"/>
                    <a:pt x="1112457" y="707430"/>
                  </a:cubicBezTo>
                  <a:cubicBezTo>
                    <a:pt x="1107285" y="704528"/>
                    <a:pt x="1101053" y="703077"/>
                    <a:pt x="1093760" y="703077"/>
                  </a:cubicBezTo>
                  <a:cubicBezTo>
                    <a:pt x="1090784" y="703077"/>
                    <a:pt x="1087956" y="703374"/>
                    <a:pt x="1085277" y="703970"/>
                  </a:cubicBezTo>
                  <a:cubicBezTo>
                    <a:pt x="1082598" y="704565"/>
                    <a:pt x="1079919" y="705514"/>
                    <a:pt x="1077240" y="706816"/>
                  </a:cubicBezTo>
                  <a:cubicBezTo>
                    <a:pt x="1074562" y="708118"/>
                    <a:pt x="1071827" y="709811"/>
                    <a:pt x="1069036" y="711895"/>
                  </a:cubicBezTo>
                  <a:cubicBezTo>
                    <a:pt x="1066246" y="713978"/>
                    <a:pt x="1063362" y="716546"/>
                    <a:pt x="1060386" y="719597"/>
                  </a:cubicBezTo>
                  <a:lnTo>
                    <a:pt x="1060386" y="659433"/>
                  </a:lnTo>
                  <a:cubicBezTo>
                    <a:pt x="1060386" y="658838"/>
                    <a:pt x="1060237" y="658317"/>
                    <a:pt x="1059939" y="657870"/>
                  </a:cubicBezTo>
                  <a:cubicBezTo>
                    <a:pt x="1059641" y="657424"/>
                    <a:pt x="1059158" y="657052"/>
                    <a:pt x="1058488" y="656754"/>
                  </a:cubicBezTo>
                  <a:cubicBezTo>
                    <a:pt x="1057818" y="656456"/>
                    <a:pt x="1056888" y="656233"/>
                    <a:pt x="1055698" y="656084"/>
                  </a:cubicBezTo>
                  <a:cubicBezTo>
                    <a:pt x="1054507" y="655935"/>
                    <a:pt x="1052981" y="655861"/>
                    <a:pt x="1051121" y="655861"/>
                  </a:cubicBezTo>
                  <a:close/>
                  <a:moveTo>
                    <a:pt x="832046" y="655861"/>
                  </a:moveTo>
                  <a:cubicBezTo>
                    <a:pt x="830260" y="655861"/>
                    <a:pt x="828772" y="655935"/>
                    <a:pt x="827581" y="656084"/>
                  </a:cubicBezTo>
                  <a:cubicBezTo>
                    <a:pt x="826390" y="656233"/>
                    <a:pt x="825442" y="656456"/>
                    <a:pt x="824735" y="656754"/>
                  </a:cubicBezTo>
                  <a:cubicBezTo>
                    <a:pt x="824028" y="657052"/>
                    <a:pt x="823544" y="657424"/>
                    <a:pt x="823284" y="657870"/>
                  </a:cubicBezTo>
                  <a:cubicBezTo>
                    <a:pt x="823023" y="658317"/>
                    <a:pt x="822893" y="658838"/>
                    <a:pt x="822893" y="659433"/>
                  </a:cubicBezTo>
                  <a:lnTo>
                    <a:pt x="822893" y="808559"/>
                  </a:lnTo>
                  <a:cubicBezTo>
                    <a:pt x="822893" y="809154"/>
                    <a:pt x="823023" y="809656"/>
                    <a:pt x="823284" y="810066"/>
                  </a:cubicBezTo>
                  <a:cubicBezTo>
                    <a:pt x="823544" y="810475"/>
                    <a:pt x="824028" y="810828"/>
                    <a:pt x="824735" y="811126"/>
                  </a:cubicBezTo>
                  <a:cubicBezTo>
                    <a:pt x="825442" y="811424"/>
                    <a:pt x="826390" y="811647"/>
                    <a:pt x="827581" y="811796"/>
                  </a:cubicBezTo>
                  <a:cubicBezTo>
                    <a:pt x="828772" y="811944"/>
                    <a:pt x="830260" y="812019"/>
                    <a:pt x="832046" y="812019"/>
                  </a:cubicBezTo>
                  <a:cubicBezTo>
                    <a:pt x="833906" y="812019"/>
                    <a:pt x="835432" y="811944"/>
                    <a:pt x="836622" y="811796"/>
                  </a:cubicBezTo>
                  <a:cubicBezTo>
                    <a:pt x="837813" y="811647"/>
                    <a:pt x="838743" y="811424"/>
                    <a:pt x="839413" y="811126"/>
                  </a:cubicBezTo>
                  <a:cubicBezTo>
                    <a:pt x="840083" y="810828"/>
                    <a:pt x="840566" y="810475"/>
                    <a:pt x="840864" y="810066"/>
                  </a:cubicBezTo>
                  <a:cubicBezTo>
                    <a:pt x="841162" y="809656"/>
                    <a:pt x="841310" y="809154"/>
                    <a:pt x="841310" y="808559"/>
                  </a:cubicBezTo>
                  <a:lnTo>
                    <a:pt x="841310" y="659433"/>
                  </a:lnTo>
                  <a:cubicBezTo>
                    <a:pt x="841310" y="658838"/>
                    <a:pt x="841162" y="658317"/>
                    <a:pt x="840864" y="657870"/>
                  </a:cubicBezTo>
                  <a:cubicBezTo>
                    <a:pt x="840566" y="657424"/>
                    <a:pt x="840083" y="657052"/>
                    <a:pt x="839413" y="656754"/>
                  </a:cubicBezTo>
                  <a:cubicBezTo>
                    <a:pt x="838743" y="656456"/>
                    <a:pt x="837813" y="656233"/>
                    <a:pt x="836622" y="656084"/>
                  </a:cubicBezTo>
                  <a:cubicBezTo>
                    <a:pt x="835432" y="655935"/>
                    <a:pt x="833906" y="655861"/>
                    <a:pt x="832046" y="655861"/>
                  </a:cubicBezTo>
                  <a:close/>
                  <a:moveTo>
                    <a:pt x="328281" y="654856"/>
                  </a:moveTo>
                  <a:cubicBezTo>
                    <a:pt x="326644" y="654856"/>
                    <a:pt x="325249" y="654912"/>
                    <a:pt x="324096" y="655024"/>
                  </a:cubicBezTo>
                  <a:cubicBezTo>
                    <a:pt x="322942" y="655135"/>
                    <a:pt x="321975" y="655303"/>
                    <a:pt x="321193" y="655526"/>
                  </a:cubicBezTo>
                  <a:cubicBezTo>
                    <a:pt x="320412" y="655749"/>
                    <a:pt x="319761" y="656028"/>
                    <a:pt x="319240" y="656363"/>
                  </a:cubicBezTo>
                  <a:cubicBezTo>
                    <a:pt x="318719" y="656698"/>
                    <a:pt x="318273" y="657163"/>
                    <a:pt x="317901" y="657759"/>
                  </a:cubicBezTo>
                  <a:lnTo>
                    <a:pt x="299483" y="683320"/>
                  </a:lnTo>
                  <a:cubicBezTo>
                    <a:pt x="298590" y="684436"/>
                    <a:pt x="297995" y="685385"/>
                    <a:pt x="297697" y="686166"/>
                  </a:cubicBezTo>
                  <a:cubicBezTo>
                    <a:pt x="297400" y="686947"/>
                    <a:pt x="297437" y="687580"/>
                    <a:pt x="297809" y="688064"/>
                  </a:cubicBezTo>
                  <a:cubicBezTo>
                    <a:pt x="298181" y="688547"/>
                    <a:pt x="298906" y="688919"/>
                    <a:pt x="299985" y="689180"/>
                  </a:cubicBezTo>
                  <a:cubicBezTo>
                    <a:pt x="301064" y="689440"/>
                    <a:pt x="302609" y="689571"/>
                    <a:pt x="304618" y="689571"/>
                  </a:cubicBezTo>
                  <a:cubicBezTo>
                    <a:pt x="306032" y="689571"/>
                    <a:pt x="307204" y="689515"/>
                    <a:pt x="308134" y="689403"/>
                  </a:cubicBezTo>
                  <a:cubicBezTo>
                    <a:pt x="309064" y="689292"/>
                    <a:pt x="309845" y="689124"/>
                    <a:pt x="310478" y="688901"/>
                  </a:cubicBezTo>
                  <a:cubicBezTo>
                    <a:pt x="311110" y="688678"/>
                    <a:pt x="311650" y="688361"/>
                    <a:pt x="312096" y="687952"/>
                  </a:cubicBezTo>
                  <a:cubicBezTo>
                    <a:pt x="312543" y="687543"/>
                    <a:pt x="312989" y="686966"/>
                    <a:pt x="313436" y="686222"/>
                  </a:cubicBezTo>
                  <a:lnTo>
                    <a:pt x="327947" y="666130"/>
                  </a:lnTo>
                  <a:lnTo>
                    <a:pt x="342457" y="686222"/>
                  </a:lnTo>
                  <a:cubicBezTo>
                    <a:pt x="342978" y="686892"/>
                    <a:pt x="343425" y="687450"/>
                    <a:pt x="343797" y="687896"/>
                  </a:cubicBezTo>
                  <a:cubicBezTo>
                    <a:pt x="344169" y="688343"/>
                    <a:pt x="344652" y="688678"/>
                    <a:pt x="345248" y="688901"/>
                  </a:cubicBezTo>
                  <a:cubicBezTo>
                    <a:pt x="345843" y="689124"/>
                    <a:pt x="346606" y="689292"/>
                    <a:pt x="347536" y="689403"/>
                  </a:cubicBezTo>
                  <a:cubicBezTo>
                    <a:pt x="348466" y="689515"/>
                    <a:pt x="349713" y="689571"/>
                    <a:pt x="351275" y="689571"/>
                  </a:cubicBezTo>
                  <a:cubicBezTo>
                    <a:pt x="353210" y="689571"/>
                    <a:pt x="354736" y="689440"/>
                    <a:pt x="355852" y="689180"/>
                  </a:cubicBezTo>
                  <a:cubicBezTo>
                    <a:pt x="356968" y="688919"/>
                    <a:pt x="357694" y="688547"/>
                    <a:pt x="358028" y="688064"/>
                  </a:cubicBezTo>
                  <a:cubicBezTo>
                    <a:pt x="358363" y="687580"/>
                    <a:pt x="358382" y="686947"/>
                    <a:pt x="358084" y="686166"/>
                  </a:cubicBezTo>
                  <a:cubicBezTo>
                    <a:pt x="357787" y="685385"/>
                    <a:pt x="357228" y="684436"/>
                    <a:pt x="356410" y="683320"/>
                  </a:cubicBezTo>
                  <a:lnTo>
                    <a:pt x="337992" y="657759"/>
                  </a:lnTo>
                  <a:cubicBezTo>
                    <a:pt x="337620" y="657238"/>
                    <a:pt x="337192" y="656810"/>
                    <a:pt x="336709" y="656475"/>
                  </a:cubicBezTo>
                  <a:cubicBezTo>
                    <a:pt x="336225" y="656140"/>
                    <a:pt x="335611" y="655842"/>
                    <a:pt x="334867" y="655582"/>
                  </a:cubicBezTo>
                  <a:cubicBezTo>
                    <a:pt x="334123" y="655321"/>
                    <a:pt x="333230" y="655135"/>
                    <a:pt x="332188" y="655024"/>
                  </a:cubicBezTo>
                  <a:cubicBezTo>
                    <a:pt x="331146" y="654912"/>
                    <a:pt x="329844" y="654856"/>
                    <a:pt x="328281" y="654856"/>
                  </a:cubicBezTo>
                  <a:close/>
                  <a:moveTo>
                    <a:pt x="3864903" y="486569"/>
                  </a:moveTo>
                  <a:lnTo>
                    <a:pt x="3880641" y="486569"/>
                  </a:lnTo>
                  <a:lnTo>
                    <a:pt x="3880641" y="507889"/>
                  </a:lnTo>
                  <a:cubicBezTo>
                    <a:pt x="3876102" y="512949"/>
                    <a:pt x="3871768" y="516707"/>
                    <a:pt x="3867638" y="519162"/>
                  </a:cubicBezTo>
                  <a:cubicBezTo>
                    <a:pt x="3863508" y="521618"/>
                    <a:pt x="3859024" y="522846"/>
                    <a:pt x="3854187" y="522846"/>
                  </a:cubicBezTo>
                  <a:cubicBezTo>
                    <a:pt x="3848234" y="522846"/>
                    <a:pt x="3843602" y="521302"/>
                    <a:pt x="3840290" y="518214"/>
                  </a:cubicBezTo>
                  <a:cubicBezTo>
                    <a:pt x="3836979" y="515125"/>
                    <a:pt x="3835323" y="510977"/>
                    <a:pt x="3835323" y="505768"/>
                  </a:cubicBezTo>
                  <a:cubicBezTo>
                    <a:pt x="3835323" y="502717"/>
                    <a:pt x="3835900" y="500019"/>
                    <a:pt x="3837053" y="497675"/>
                  </a:cubicBezTo>
                  <a:cubicBezTo>
                    <a:pt x="3838207" y="495331"/>
                    <a:pt x="3840011" y="493322"/>
                    <a:pt x="3842467" y="491648"/>
                  </a:cubicBezTo>
                  <a:cubicBezTo>
                    <a:pt x="3844923" y="489973"/>
                    <a:pt x="3848011" y="488708"/>
                    <a:pt x="3851732" y="487853"/>
                  </a:cubicBezTo>
                  <a:cubicBezTo>
                    <a:pt x="3855452" y="486997"/>
                    <a:pt x="3859843" y="486569"/>
                    <a:pt x="3864903" y="486569"/>
                  </a:cubicBezTo>
                  <a:close/>
                  <a:moveTo>
                    <a:pt x="1226478" y="486569"/>
                  </a:moveTo>
                  <a:lnTo>
                    <a:pt x="1242216" y="486569"/>
                  </a:lnTo>
                  <a:lnTo>
                    <a:pt x="1242216" y="507889"/>
                  </a:lnTo>
                  <a:cubicBezTo>
                    <a:pt x="1237677" y="512949"/>
                    <a:pt x="1233342" y="516707"/>
                    <a:pt x="1229212" y="519162"/>
                  </a:cubicBezTo>
                  <a:cubicBezTo>
                    <a:pt x="1225082" y="521618"/>
                    <a:pt x="1220599" y="522846"/>
                    <a:pt x="1215762" y="522846"/>
                  </a:cubicBezTo>
                  <a:cubicBezTo>
                    <a:pt x="1209809" y="522846"/>
                    <a:pt x="1205177" y="521302"/>
                    <a:pt x="1201865" y="518214"/>
                  </a:cubicBezTo>
                  <a:cubicBezTo>
                    <a:pt x="1198554" y="515125"/>
                    <a:pt x="1196898" y="510977"/>
                    <a:pt x="1196898" y="505768"/>
                  </a:cubicBezTo>
                  <a:cubicBezTo>
                    <a:pt x="1196898" y="502717"/>
                    <a:pt x="1197475" y="500019"/>
                    <a:pt x="1198628" y="497675"/>
                  </a:cubicBezTo>
                  <a:cubicBezTo>
                    <a:pt x="1199782" y="495331"/>
                    <a:pt x="1201586" y="493322"/>
                    <a:pt x="1204042" y="491648"/>
                  </a:cubicBezTo>
                  <a:cubicBezTo>
                    <a:pt x="1206498" y="489973"/>
                    <a:pt x="1209586" y="488708"/>
                    <a:pt x="1213306" y="487853"/>
                  </a:cubicBezTo>
                  <a:cubicBezTo>
                    <a:pt x="1217027" y="486997"/>
                    <a:pt x="1221418" y="486569"/>
                    <a:pt x="1226478" y="486569"/>
                  </a:cubicBezTo>
                  <a:close/>
                  <a:moveTo>
                    <a:pt x="3737952" y="442702"/>
                  </a:moveTo>
                  <a:cubicBezTo>
                    <a:pt x="3743013" y="442702"/>
                    <a:pt x="3747868" y="444320"/>
                    <a:pt x="3752519" y="447557"/>
                  </a:cubicBezTo>
                  <a:cubicBezTo>
                    <a:pt x="3757170" y="450794"/>
                    <a:pt x="3761988" y="455501"/>
                    <a:pt x="3766974" y="461677"/>
                  </a:cubicBezTo>
                  <a:lnTo>
                    <a:pt x="3766974" y="501861"/>
                  </a:lnTo>
                  <a:cubicBezTo>
                    <a:pt x="3764072" y="505507"/>
                    <a:pt x="3761319" y="508577"/>
                    <a:pt x="3758714" y="511070"/>
                  </a:cubicBezTo>
                  <a:cubicBezTo>
                    <a:pt x="3756110" y="513563"/>
                    <a:pt x="3753617" y="515590"/>
                    <a:pt x="3751235" y="517153"/>
                  </a:cubicBezTo>
                  <a:cubicBezTo>
                    <a:pt x="3748854" y="518716"/>
                    <a:pt x="3746529" y="519832"/>
                    <a:pt x="3744259" y="520502"/>
                  </a:cubicBezTo>
                  <a:cubicBezTo>
                    <a:pt x="3741989" y="521171"/>
                    <a:pt x="3739627" y="521506"/>
                    <a:pt x="3737171" y="521506"/>
                  </a:cubicBezTo>
                  <a:cubicBezTo>
                    <a:pt x="3732334" y="521506"/>
                    <a:pt x="3728316" y="520372"/>
                    <a:pt x="3725116" y="518102"/>
                  </a:cubicBezTo>
                  <a:cubicBezTo>
                    <a:pt x="3721916" y="515832"/>
                    <a:pt x="3719349" y="512819"/>
                    <a:pt x="3717414" y="509061"/>
                  </a:cubicBezTo>
                  <a:cubicBezTo>
                    <a:pt x="3715479" y="505303"/>
                    <a:pt x="3714121" y="501005"/>
                    <a:pt x="3713340" y="496168"/>
                  </a:cubicBezTo>
                  <a:cubicBezTo>
                    <a:pt x="3712559" y="491331"/>
                    <a:pt x="3712168" y="486383"/>
                    <a:pt x="3712168" y="481323"/>
                  </a:cubicBezTo>
                  <a:cubicBezTo>
                    <a:pt x="3712168" y="476560"/>
                    <a:pt x="3712633" y="471872"/>
                    <a:pt x="3713563" y="467259"/>
                  </a:cubicBezTo>
                  <a:cubicBezTo>
                    <a:pt x="3714493" y="462645"/>
                    <a:pt x="3715982" y="458515"/>
                    <a:pt x="3718028" y="454869"/>
                  </a:cubicBezTo>
                  <a:cubicBezTo>
                    <a:pt x="3720075" y="451222"/>
                    <a:pt x="3722735" y="448283"/>
                    <a:pt x="3726009" y="446051"/>
                  </a:cubicBezTo>
                  <a:cubicBezTo>
                    <a:pt x="3729283" y="443818"/>
                    <a:pt x="3733264" y="442702"/>
                    <a:pt x="3737952" y="442702"/>
                  </a:cubicBezTo>
                  <a:close/>
                  <a:moveTo>
                    <a:pt x="3376372" y="442702"/>
                  </a:moveTo>
                  <a:cubicBezTo>
                    <a:pt x="3381163" y="442702"/>
                    <a:pt x="3385169" y="443818"/>
                    <a:pt x="3388388" y="446051"/>
                  </a:cubicBezTo>
                  <a:cubicBezTo>
                    <a:pt x="3391608" y="448283"/>
                    <a:pt x="3394172" y="451259"/>
                    <a:pt x="3396081" y="454980"/>
                  </a:cubicBezTo>
                  <a:cubicBezTo>
                    <a:pt x="3397991" y="458701"/>
                    <a:pt x="3399338" y="462961"/>
                    <a:pt x="3400124" y="467761"/>
                  </a:cubicBezTo>
                  <a:cubicBezTo>
                    <a:pt x="3400910" y="472561"/>
                    <a:pt x="3401303" y="477528"/>
                    <a:pt x="3401303" y="482662"/>
                  </a:cubicBezTo>
                  <a:cubicBezTo>
                    <a:pt x="3401303" y="487350"/>
                    <a:pt x="3400817" y="492001"/>
                    <a:pt x="3399843" y="496615"/>
                  </a:cubicBezTo>
                  <a:cubicBezTo>
                    <a:pt x="3398870" y="501229"/>
                    <a:pt x="3397354" y="505396"/>
                    <a:pt x="3395295" y="509116"/>
                  </a:cubicBezTo>
                  <a:cubicBezTo>
                    <a:pt x="3393236" y="512837"/>
                    <a:pt x="3390540" y="515814"/>
                    <a:pt x="3387208" y="518046"/>
                  </a:cubicBezTo>
                  <a:cubicBezTo>
                    <a:pt x="3383877" y="520279"/>
                    <a:pt x="3379890" y="521395"/>
                    <a:pt x="3375248" y="521395"/>
                  </a:cubicBezTo>
                  <a:cubicBezTo>
                    <a:pt x="3370232" y="521395"/>
                    <a:pt x="3365441" y="519758"/>
                    <a:pt x="3360874" y="516483"/>
                  </a:cubicBezTo>
                  <a:cubicBezTo>
                    <a:pt x="3356307" y="513209"/>
                    <a:pt x="3351477" y="508484"/>
                    <a:pt x="3346386" y="502308"/>
                  </a:cubicBezTo>
                  <a:lnTo>
                    <a:pt x="3346386" y="462347"/>
                  </a:lnTo>
                  <a:cubicBezTo>
                    <a:pt x="3349305" y="458701"/>
                    <a:pt x="3352075" y="455631"/>
                    <a:pt x="3354696" y="453138"/>
                  </a:cubicBezTo>
                  <a:cubicBezTo>
                    <a:pt x="3357317" y="450646"/>
                    <a:pt x="3359825" y="448636"/>
                    <a:pt x="3362221" y="447111"/>
                  </a:cubicBezTo>
                  <a:cubicBezTo>
                    <a:pt x="3364617" y="445585"/>
                    <a:pt x="3366975" y="444469"/>
                    <a:pt x="3369296" y="443762"/>
                  </a:cubicBezTo>
                  <a:cubicBezTo>
                    <a:pt x="3371617" y="443055"/>
                    <a:pt x="3373975" y="442702"/>
                    <a:pt x="3376372" y="442702"/>
                  </a:cubicBezTo>
                  <a:close/>
                  <a:moveTo>
                    <a:pt x="2032978" y="442702"/>
                  </a:moveTo>
                  <a:cubicBezTo>
                    <a:pt x="2038038" y="442702"/>
                    <a:pt x="2042893" y="444320"/>
                    <a:pt x="2047544" y="447557"/>
                  </a:cubicBezTo>
                  <a:cubicBezTo>
                    <a:pt x="2052195" y="450794"/>
                    <a:pt x="2057013" y="455501"/>
                    <a:pt x="2061999" y="461677"/>
                  </a:cubicBezTo>
                  <a:lnTo>
                    <a:pt x="2061999" y="501861"/>
                  </a:lnTo>
                  <a:cubicBezTo>
                    <a:pt x="2059097" y="505507"/>
                    <a:pt x="2056344" y="508577"/>
                    <a:pt x="2053739" y="511070"/>
                  </a:cubicBezTo>
                  <a:cubicBezTo>
                    <a:pt x="2051135" y="513563"/>
                    <a:pt x="2048642" y="515590"/>
                    <a:pt x="2046260" y="517153"/>
                  </a:cubicBezTo>
                  <a:cubicBezTo>
                    <a:pt x="2043879" y="518716"/>
                    <a:pt x="2041554" y="519832"/>
                    <a:pt x="2039284" y="520502"/>
                  </a:cubicBezTo>
                  <a:cubicBezTo>
                    <a:pt x="2037015" y="521171"/>
                    <a:pt x="2034652" y="521506"/>
                    <a:pt x="2032196" y="521506"/>
                  </a:cubicBezTo>
                  <a:cubicBezTo>
                    <a:pt x="2027359" y="521506"/>
                    <a:pt x="2023341" y="520372"/>
                    <a:pt x="2020141" y="518102"/>
                  </a:cubicBezTo>
                  <a:cubicBezTo>
                    <a:pt x="2016941" y="515832"/>
                    <a:pt x="2014374" y="512819"/>
                    <a:pt x="2012439" y="509061"/>
                  </a:cubicBezTo>
                  <a:cubicBezTo>
                    <a:pt x="2010505" y="505303"/>
                    <a:pt x="2009147" y="501005"/>
                    <a:pt x="2008365" y="496168"/>
                  </a:cubicBezTo>
                  <a:cubicBezTo>
                    <a:pt x="2007584" y="491331"/>
                    <a:pt x="2007193" y="486383"/>
                    <a:pt x="2007193" y="481323"/>
                  </a:cubicBezTo>
                  <a:cubicBezTo>
                    <a:pt x="2007193" y="476560"/>
                    <a:pt x="2007658" y="471872"/>
                    <a:pt x="2008588" y="467259"/>
                  </a:cubicBezTo>
                  <a:cubicBezTo>
                    <a:pt x="2009519" y="462645"/>
                    <a:pt x="2011007" y="458515"/>
                    <a:pt x="2013053" y="454869"/>
                  </a:cubicBezTo>
                  <a:cubicBezTo>
                    <a:pt x="2015100" y="451222"/>
                    <a:pt x="2017760" y="448283"/>
                    <a:pt x="2021034" y="446051"/>
                  </a:cubicBezTo>
                  <a:cubicBezTo>
                    <a:pt x="2024308" y="443818"/>
                    <a:pt x="2028289" y="442702"/>
                    <a:pt x="2032978" y="442702"/>
                  </a:cubicBezTo>
                  <a:close/>
                  <a:moveTo>
                    <a:pt x="1099527" y="442702"/>
                  </a:moveTo>
                  <a:cubicBezTo>
                    <a:pt x="1104588" y="442702"/>
                    <a:pt x="1109443" y="444320"/>
                    <a:pt x="1114094" y="447557"/>
                  </a:cubicBezTo>
                  <a:cubicBezTo>
                    <a:pt x="1118745" y="450794"/>
                    <a:pt x="1123563" y="455501"/>
                    <a:pt x="1128549" y="461677"/>
                  </a:cubicBezTo>
                  <a:lnTo>
                    <a:pt x="1128549" y="501861"/>
                  </a:lnTo>
                  <a:cubicBezTo>
                    <a:pt x="1125647" y="505507"/>
                    <a:pt x="1122893" y="508577"/>
                    <a:pt x="1120289" y="511070"/>
                  </a:cubicBezTo>
                  <a:cubicBezTo>
                    <a:pt x="1117684" y="513563"/>
                    <a:pt x="1115192" y="515590"/>
                    <a:pt x="1112810" y="517153"/>
                  </a:cubicBezTo>
                  <a:cubicBezTo>
                    <a:pt x="1110429" y="518716"/>
                    <a:pt x="1108104" y="519832"/>
                    <a:pt x="1105834" y="520502"/>
                  </a:cubicBezTo>
                  <a:cubicBezTo>
                    <a:pt x="1103564" y="521171"/>
                    <a:pt x="1101202" y="521506"/>
                    <a:pt x="1098746" y="521506"/>
                  </a:cubicBezTo>
                  <a:cubicBezTo>
                    <a:pt x="1093909" y="521506"/>
                    <a:pt x="1089891" y="520372"/>
                    <a:pt x="1086691" y="518102"/>
                  </a:cubicBezTo>
                  <a:cubicBezTo>
                    <a:pt x="1083491" y="515832"/>
                    <a:pt x="1080924" y="512819"/>
                    <a:pt x="1078989" y="509061"/>
                  </a:cubicBezTo>
                  <a:cubicBezTo>
                    <a:pt x="1077054" y="505303"/>
                    <a:pt x="1075696" y="501005"/>
                    <a:pt x="1074915" y="496168"/>
                  </a:cubicBezTo>
                  <a:cubicBezTo>
                    <a:pt x="1074134" y="491331"/>
                    <a:pt x="1073743" y="486383"/>
                    <a:pt x="1073743" y="481323"/>
                  </a:cubicBezTo>
                  <a:cubicBezTo>
                    <a:pt x="1073743" y="476560"/>
                    <a:pt x="1074208" y="471872"/>
                    <a:pt x="1075138" y="467259"/>
                  </a:cubicBezTo>
                  <a:cubicBezTo>
                    <a:pt x="1076068" y="462645"/>
                    <a:pt x="1077557" y="458515"/>
                    <a:pt x="1079603" y="454869"/>
                  </a:cubicBezTo>
                  <a:cubicBezTo>
                    <a:pt x="1081649" y="451222"/>
                    <a:pt x="1084310" y="448283"/>
                    <a:pt x="1087584" y="446051"/>
                  </a:cubicBezTo>
                  <a:cubicBezTo>
                    <a:pt x="1090858" y="443818"/>
                    <a:pt x="1094839" y="442702"/>
                    <a:pt x="1099527" y="442702"/>
                  </a:cubicBezTo>
                  <a:close/>
                  <a:moveTo>
                    <a:pt x="633172" y="442702"/>
                  </a:moveTo>
                  <a:cubicBezTo>
                    <a:pt x="637963" y="442702"/>
                    <a:pt x="641969" y="443818"/>
                    <a:pt x="645188" y="446051"/>
                  </a:cubicBezTo>
                  <a:cubicBezTo>
                    <a:pt x="648408" y="448283"/>
                    <a:pt x="650972" y="451259"/>
                    <a:pt x="652881" y="454980"/>
                  </a:cubicBezTo>
                  <a:cubicBezTo>
                    <a:pt x="654791" y="458701"/>
                    <a:pt x="656138" y="462961"/>
                    <a:pt x="656924" y="467761"/>
                  </a:cubicBezTo>
                  <a:cubicBezTo>
                    <a:pt x="657710" y="472561"/>
                    <a:pt x="658103" y="477528"/>
                    <a:pt x="658103" y="482662"/>
                  </a:cubicBezTo>
                  <a:cubicBezTo>
                    <a:pt x="658103" y="487350"/>
                    <a:pt x="657617" y="492001"/>
                    <a:pt x="656643" y="496615"/>
                  </a:cubicBezTo>
                  <a:cubicBezTo>
                    <a:pt x="655670" y="501229"/>
                    <a:pt x="654154" y="505396"/>
                    <a:pt x="652095" y="509116"/>
                  </a:cubicBezTo>
                  <a:cubicBezTo>
                    <a:pt x="650036" y="512837"/>
                    <a:pt x="647340" y="515814"/>
                    <a:pt x="644008" y="518046"/>
                  </a:cubicBezTo>
                  <a:cubicBezTo>
                    <a:pt x="640677" y="520279"/>
                    <a:pt x="636690" y="521395"/>
                    <a:pt x="632048" y="521395"/>
                  </a:cubicBezTo>
                  <a:cubicBezTo>
                    <a:pt x="627032" y="521395"/>
                    <a:pt x="622241" y="519758"/>
                    <a:pt x="617674" y="516483"/>
                  </a:cubicBezTo>
                  <a:cubicBezTo>
                    <a:pt x="613106" y="513209"/>
                    <a:pt x="608277" y="508484"/>
                    <a:pt x="603186" y="502308"/>
                  </a:cubicBezTo>
                  <a:lnTo>
                    <a:pt x="603186" y="462347"/>
                  </a:lnTo>
                  <a:cubicBezTo>
                    <a:pt x="606105" y="458701"/>
                    <a:pt x="608875" y="455631"/>
                    <a:pt x="611496" y="453138"/>
                  </a:cubicBezTo>
                  <a:cubicBezTo>
                    <a:pt x="614117" y="450646"/>
                    <a:pt x="616625" y="448636"/>
                    <a:pt x="619021" y="447111"/>
                  </a:cubicBezTo>
                  <a:cubicBezTo>
                    <a:pt x="621417" y="445585"/>
                    <a:pt x="623775" y="444469"/>
                    <a:pt x="626096" y="443762"/>
                  </a:cubicBezTo>
                  <a:cubicBezTo>
                    <a:pt x="628417" y="443055"/>
                    <a:pt x="630775" y="442702"/>
                    <a:pt x="633172" y="442702"/>
                  </a:cubicBezTo>
                  <a:close/>
                  <a:moveTo>
                    <a:pt x="3495271" y="442255"/>
                  </a:moveTo>
                  <a:cubicBezTo>
                    <a:pt x="3501204" y="442255"/>
                    <a:pt x="3506159" y="443316"/>
                    <a:pt x="3510139" y="445437"/>
                  </a:cubicBezTo>
                  <a:cubicBezTo>
                    <a:pt x="3514118" y="447557"/>
                    <a:pt x="3517272" y="450441"/>
                    <a:pt x="3519600" y="454087"/>
                  </a:cubicBezTo>
                  <a:cubicBezTo>
                    <a:pt x="3521927" y="457734"/>
                    <a:pt x="3523598" y="461975"/>
                    <a:pt x="3524612" y="466812"/>
                  </a:cubicBezTo>
                  <a:cubicBezTo>
                    <a:pt x="3525626" y="471649"/>
                    <a:pt x="3526133" y="476784"/>
                    <a:pt x="3526133" y="482216"/>
                  </a:cubicBezTo>
                  <a:cubicBezTo>
                    <a:pt x="3526133" y="488020"/>
                    <a:pt x="3525532" y="493341"/>
                    <a:pt x="3524330" y="498178"/>
                  </a:cubicBezTo>
                  <a:cubicBezTo>
                    <a:pt x="3523129" y="503014"/>
                    <a:pt x="3521251" y="507182"/>
                    <a:pt x="3518699" y="510679"/>
                  </a:cubicBezTo>
                  <a:cubicBezTo>
                    <a:pt x="3516146" y="514177"/>
                    <a:pt x="3512880" y="516893"/>
                    <a:pt x="3508900" y="518827"/>
                  </a:cubicBezTo>
                  <a:cubicBezTo>
                    <a:pt x="3504921" y="520762"/>
                    <a:pt x="3500228" y="521730"/>
                    <a:pt x="3494821" y="521730"/>
                  </a:cubicBezTo>
                  <a:cubicBezTo>
                    <a:pt x="3488889" y="521730"/>
                    <a:pt x="3483933" y="520669"/>
                    <a:pt x="3479954" y="518548"/>
                  </a:cubicBezTo>
                  <a:cubicBezTo>
                    <a:pt x="3475975" y="516428"/>
                    <a:pt x="3472802" y="513563"/>
                    <a:pt x="3470437" y="509954"/>
                  </a:cubicBezTo>
                  <a:cubicBezTo>
                    <a:pt x="3468072" y="506344"/>
                    <a:pt x="3466383" y="502121"/>
                    <a:pt x="3465369" y="497285"/>
                  </a:cubicBezTo>
                  <a:cubicBezTo>
                    <a:pt x="3464355" y="492448"/>
                    <a:pt x="3463848" y="487276"/>
                    <a:pt x="3463848" y="481769"/>
                  </a:cubicBezTo>
                  <a:cubicBezTo>
                    <a:pt x="3463848" y="476039"/>
                    <a:pt x="3464468" y="470756"/>
                    <a:pt x="3465707" y="465919"/>
                  </a:cubicBezTo>
                  <a:cubicBezTo>
                    <a:pt x="3466945" y="461082"/>
                    <a:pt x="3468841" y="456896"/>
                    <a:pt x="3471394" y="453362"/>
                  </a:cubicBezTo>
                  <a:cubicBezTo>
                    <a:pt x="3473947" y="449827"/>
                    <a:pt x="3477194" y="447092"/>
                    <a:pt x="3481136" y="445158"/>
                  </a:cubicBezTo>
                  <a:cubicBezTo>
                    <a:pt x="3485079" y="443223"/>
                    <a:pt x="3489790" y="442255"/>
                    <a:pt x="3495271" y="442255"/>
                  </a:cubicBezTo>
                  <a:close/>
                  <a:moveTo>
                    <a:pt x="2895196" y="442255"/>
                  </a:moveTo>
                  <a:cubicBezTo>
                    <a:pt x="2901129" y="442255"/>
                    <a:pt x="2906084" y="443316"/>
                    <a:pt x="2910064" y="445437"/>
                  </a:cubicBezTo>
                  <a:cubicBezTo>
                    <a:pt x="2914043" y="447557"/>
                    <a:pt x="2917197" y="450441"/>
                    <a:pt x="2919525" y="454087"/>
                  </a:cubicBezTo>
                  <a:cubicBezTo>
                    <a:pt x="2921852" y="457734"/>
                    <a:pt x="2923523" y="461975"/>
                    <a:pt x="2924537" y="466812"/>
                  </a:cubicBezTo>
                  <a:cubicBezTo>
                    <a:pt x="2925551" y="471649"/>
                    <a:pt x="2926058" y="476784"/>
                    <a:pt x="2926058" y="482216"/>
                  </a:cubicBezTo>
                  <a:cubicBezTo>
                    <a:pt x="2926058" y="488020"/>
                    <a:pt x="2925457" y="493341"/>
                    <a:pt x="2924255" y="498178"/>
                  </a:cubicBezTo>
                  <a:cubicBezTo>
                    <a:pt x="2923054" y="503014"/>
                    <a:pt x="2921176" y="507182"/>
                    <a:pt x="2918624" y="510679"/>
                  </a:cubicBezTo>
                  <a:cubicBezTo>
                    <a:pt x="2916071" y="514177"/>
                    <a:pt x="2912805" y="516893"/>
                    <a:pt x="2908825" y="518827"/>
                  </a:cubicBezTo>
                  <a:cubicBezTo>
                    <a:pt x="2904846" y="520762"/>
                    <a:pt x="2900153" y="521730"/>
                    <a:pt x="2894746" y="521730"/>
                  </a:cubicBezTo>
                  <a:cubicBezTo>
                    <a:pt x="2888814" y="521730"/>
                    <a:pt x="2883858" y="520669"/>
                    <a:pt x="2879879" y="518548"/>
                  </a:cubicBezTo>
                  <a:cubicBezTo>
                    <a:pt x="2875900" y="516428"/>
                    <a:pt x="2872727" y="513563"/>
                    <a:pt x="2870362" y="509954"/>
                  </a:cubicBezTo>
                  <a:cubicBezTo>
                    <a:pt x="2867997" y="506344"/>
                    <a:pt x="2866308" y="502121"/>
                    <a:pt x="2865294" y="497285"/>
                  </a:cubicBezTo>
                  <a:cubicBezTo>
                    <a:pt x="2864280" y="492448"/>
                    <a:pt x="2863773" y="487276"/>
                    <a:pt x="2863773" y="481769"/>
                  </a:cubicBezTo>
                  <a:cubicBezTo>
                    <a:pt x="2863773" y="476039"/>
                    <a:pt x="2864393" y="470756"/>
                    <a:pt x="2865632" y="465919"/>
                  </a:cubicBezTo>
                  <a:cubicBezTo>
                    <a:pt x="2866870" y="461082"/>
                    <a:pt x="2868766" y="456896"/>
                    <a:pt x="2871319" y="453362"/>
                  </a:cubicBezTo>
                  <a:cubicBezTo>
                    <a:pt x="2873872" y="449827"/>
                    <a:pt x="2877119" y="447092"/>
                    <a:pt x="2881061" y="445158"/>
                  </a:cubicBezTo>
                  <a:cubicBezTo>
                    <a:pt x="2885004" y="443223"/>
                    <a:pt x="2889715" y="442255"/>
                    <a:pt x="2895196" y="442255"/>
                  </a:cubicBezTo>
                  <a:close/>
                  <a:moveTo>
                    <a:pt x="1914121" y="442255"/>
                  </a:moveTo>
                  <a:cubicBezTo>
                    <a:pt x="1920054" y="442255"/>
                    <a:pt x="1925009" y="443316"/>
                    <a:pt x="1928989" y="445437"/>
                  </a:cubicBezTo>
                  <a:cubicBezTo>
                    <a:pt x="1932968" y="447557"/>
                    <a:pt x="1936122" y="450441"/>
                    <a:pt x="1938450" y="454087"/>
                  </a:cubicBezTo>
                  <a:cubicBezTo>
                    <a:pt x="1940777" y="457734"/>
                    <a:pt x="1942448" y="461975"/>
                    <a:pt x="1943462" y="466812"/>
                  </a:cubicBezTo>
                  <a:cubicBezTo>
                    <a:pt x="1944476" y="471649"/>
                    <a:pt x="1944983" y="476784"/>
                    <a:pt x="1944983" y="482216"/>
                  </a:cubicBezTo>
                  <a:cubicBezTo>
                    <a:pt x="1944983" y="488020"/>
                    <a:pt x="1944382" y="493341"/>
                    <a:pt x="1943180" y="498178"/>
                  </a:cubicBezTo>
                  <a:cubicBezTo>
                    <a:pt x="1941979" y="503014"/>
                    <a:pt x="1940102" y="507182"/>
                    <a:pt x="1937549" y="510679"/>
                  </a:cubicBezTo>
                  <a:cubicBezTo>
                    <a:pt x="1934996" y="514177"/>
                    <a:pt x="1931730" y="516893"/>
                    <a:pt x="1927751" y="518827"/>
                  </a:cubicBezTo>
                  <a:cubicBezTo>
                    <a:pt x="1923771" y="520762"/>
                    <a:pt x="1919078" y="521730"/>
                    <a:pt x="1913671" y="521730"/>
                  </a:cubicBezTo>
                  <a:cubicBezTo>
                    <a:pt x="1907739" y="521730"/>
                    <a:pt x="1902783" y="520669"/>
                    <a:pt x="1898804" y="518548"/>
                  </a:cubicBezTo>
                  <a:cubicBezTo>
                    <a:pt x="1894825" y="516428"/>
                    <a:pt x="1891652" y="513563"/>
                    <a:pt x="1889287" y="509954"/>
                  </a:cubicBezTo>
                  <a:cubicBezTo>
                    <a:pt x="1886923" y="506344"/>
                    <a:pt x="1885233" y="502121"/>
                    <a:pt x="1884219" y="497285"/>
                  </a:cubicBezTo>
                  <a:cubicBezTo>
                    <a:pt x="1883205" y="492448"/>
                    <a:pt x="1882698" y="487276"/>
                    <a:pt x="1882698" y="481769"/>
                  </a:cubicBezTo>
                  <a:cubicBezTo>
                    <a:pt x="1882698" y="476039"/>
                    <a:pt x="1883318" y="470756"/>
                    <a:pt x="1884557" y="465919"/>
                  </a:cubicBezTo>
                  <a:cubicBezTo>
                    <a:pt x="1885796" y="461082"/>
                    <a:pt x="1887692" y="456896"/>
                    <a:pt x="1890244" y="453362"/>
                  </a:cubicBezTo>
                  <a:cubicBezTo>
                    <a:pt x="1892797" y="449827"/>
                    <a:pt x="1896044" y="447092"/>
                    <a:pt x="1899987" y="445158"/>
                  </a:cubicBezTo>
                  <a:cubicBezTo>
                    <a:pt x="1903929" y="443223"/>
                    <a:pt x="1908641" y="442255"/>
                    <a:pt x="1914121" y="442255"/>
                  </a:cubicBezTo>
                  <a:close/>
                  <a:moveTo>
                    <a:pt x="752071" y="442255"/>
                  </a:moveTo>
                  <a:cubicBezTo>
                    <a:pt x="758003" y="442255"/>
                    <a:pt x="762959" y="443316"/>
                    <a:pt x="766939" y="445437"/>
                  </a:cubicBezTo>
                  <a:cubicBezTo>
                    <a:pt x="770918" y="447557"/>
                    <a:pt x="774072" y="450441"/>
                    <a:pt x="776399" y="454087"/>
                  </a:cubicBezTo>
                  <a:cubicBezTo>
                    <a:pt x="778727" y="457734"/>
                    <a:pt x="780398" y="461975"/>
                    <a:pt x="781412" y="466812"/>
                  </a:cubicBezTo>
                  <a:cubicBezTo>
                    <a:pt x="782426" y="471649"/>
                    <a:pt x="782933" y="476784"/>
                    <a:pt x="782933" y="482216"/>
                  </a:cubicBezTo>
                  <a:cubicBezTo>
                    <a:pt x="782933" y="488020"/>
                    <a:pt x="782332" y="493341"/>
                    <a:pt x="781130" y="498178"/>
                  </a:cubicBezTo>
                  <a:cubicBezTo>
                    <a:pt x="779929" y="503014"/>
                    <a:pt x="778051" y="507182"/>
                    <a:pt x="775498" y="510679"/>
                  </a:cubicBezTo>
                  <a:cubicBezTo>
                    <a:pt x="772946" y="514177"/>
                    <a:pt x="769680" y="516893"/>
                    <a:pt x="765700" y="518827"/>
                  </a:cubicBezTo>
                  <a:cubicBezTo>
                    <a:pt x="761721" y="520762"/>
                    <a:pt x="757028" y="521730"/>
                    <a:pt x="751621" y="521730"/>
                  </a:cubicBezTo>
                  <a:cubicBezTo>
                    <a:pt x="745689" y="521730"/>
                    <a:pt x="740733" y="520669"/>
                    <a:pt x="736754" y="518548"/>
                  </a:cubicBezTo>
                  <a:cubicBezTo>
                    <a:pt x="732774" y="516428"/>
                    <a:pt x="729602" y="513563"/>
                    <a:pt x="727237" y="509954"/>
                  </a:cubicBezTo>
                  <a:cubicBezTo>
                    <a:pt x="724872" y="506344"/>
                    <a:pt x="723183" y="502121"/>
                    <a:pt x="722169" y="497285"/>
                  </a:cubicBezTo>
                  <a:cubicBezTo>
                    <a:pt x="721155" y="492448"/>
                    <a:pt x="720648" y="487276"/>
                    <a:pt x="720648" y="481769"/>
                  </a:cubicBezTo>
                  <a:cubicBezTo>
                    <a:pt x="720648" y="476039"/>
                    <a:pt x="721268" y="470756"/>
                    <a:pt x="722506" y="465919"/>
                  </a:cubicBezTo>
                  <a:cubicBezTo>
                    <a:pt x="723745" y="461082"/>
                    <a:pt x="725641" y="456896"/>
                    <a:pt x="728194" y="453362"/>
                  </a:cubicBezTo>
                  <a:cubicBezTo>
                    <a:pt x="730747" y="449827"/>
                    <a:pt x="733994" y="447092"/>
                    <a:pt x="737936" y="445158"/>
                  </a:cubicBezTo>
                  <a:cubicBezTo>
                    <a:pt x="741879" y="443223"/>
                    <a:pt x="746590" y="442255"/>
                    <a:pt x="752071" y="442255"/>
                  </a:cubicBezTo>
                  <a:close/>
                  <a:moveTo>
                    <a:pt x="428221" y="442255"/>
                  </a:moveTo>
                  <a:cubicBezTo>
                    <a:pt x="434153" y="442255"/>
                    <a:pt x="439109" y="443316"/>
                    <a:pt x="443089" y="445437"/>
                  </a:cubicBezTo>
                  <a:cubicBezTo>
                    <a:pt x="447068" y="447557"/>
                    <a:pt x="450222" y="450441"/>
                    <a:pt x="452549" y="454087"/>
                  </a:cubicBezTo>
                  <a:cubicBezTo>
                    <a:pt x="454877" y="457734"/>
                    <a:pt x="456548" y="461975"/>
                    <a:pt x="457562" y="466812"/>
                  </a:cubicBezTo>
                  <a:cubicBezTo>
                    <a:pt x="458576" y="471649"/>
                    <a:pt x="459083" y="476784"/>
                    <a:pt x="459083" y="482216"/>
                  </a:cubicBezTo>
                  <a:cubicBezTo>
                    <a:pt x="459083" y="488020"/>
                    <a:pt x="458482" y="493341"/>
                    <a:pt x="457280" y="498178"/>
                  </a:cubicBezTo>
                  <a:cubicBezTo>
                    <a:pt x="456079" y="503014"/>
                    <a:pt x="454201" y="507182"/>
                    <a:pt x="451649" y="510679"/>
                  </a:cubicBezTo>
                  <a:cubicBezTo>
                    <a:pt x="449096" y="514177"/>
                    <a:pt x="445830" y="516893"/>
                    <a:pt x="441850" y="518827"/>
                  </a:cubicBezTo>
                  <a:cubicBezTo>
                    <a:pt x="437871" y="520762"/>
                    <a:pt x="433178" y="521730"/>
                    <a:pt x="427771" y="521730"/>
                  </a:cubicBezTo>
                  <a:cubicBezTo>
                    <a:pt x="421839" y="521730"/>
                    <a:pt x="416883" y="520669"/>
                    <a:pt x="412904" y="518548"/>
                  </a:cubicBezTo>
                  <a:cubicBezTo>
                    <a:pt x="408924" y="516428"/>
                    <a:pt x="405752" y="513563"/>
                    <a:pt x="403387" y="509954"/>
                  </a:cubicBezTo>
                  <a:cubicBezTo>
                    <a:pt x="401022" y="506344"/>
                    <a:pt x="399333" y="502121"/>
                    <a:pt x="398319" y="497285"/>
                  </a:cubicBezTo>
                  <a:cubicBezTo>
                    <a:pt x="397305" y="492448"/>
                    <a:pt x="396798" y="487276"/>
                    <a:pt x="396798" y="481769"/>
                  </a:cubicBezTo>
                  <a:cubicBezTo>
                    <a:pt x="396798" y="476039"/>
                    <a:pt x="397418" y="470756"/>
                    <a:pt x="398656" y="465919"/>
                  </a:cubicBezTo>
                  <a:cubicBezTo>
                    <a:pt x="399895" y="461082"/>
                    <a:pt x="401791" y="456896"/>
                    <a:pt x="404344" y="453362"/>
                  </a:cubicBezTo>
                  <a:cubicBezTo>
                    <a:pt x="406897" y="449827"/>
                    <a:pt x="410144" y="447092"/>
                    <a:pt x="414086" y="445158"/>
                  </a:cubicBezTo>
                  <a:cubicBezTo>
                    <a:pt x="418029" y="443223"/>
                    <a:pt x="422740" y="442255"/>
                    <a:pt x="428221" y="442255"/>
                  </a:cubicBezTo>
                  <a:close/>
                  <a:moveTo>
                    <a:pt x="3168523" y="441251"/>
                  </a:moveTo>
                  <a:cubicBezTo>
                    <a:pt x="3177433" y="441251"/>
                    <a:pt x="3184152" y="444004"/>
                    <a:pt x="3188681" y="449511"/>
                  </a:cubicBezTo>
                  <a:cubicBezTo>
                    <a:pt x="3193210" y="455017"/>
                    <a:pt x="3195362" y="462608"/>
                    <a:pt x="3195139" y="472281"/>
                  </a:cubicBezTo>
                  <a:lnTo>
                    <a:pt x="3140333" y="472281"/>
                  </a:lnTo>
                  <a:cubicBezTo>
                    <a:pt x="3140483" y="468189"/>
                    <a:pt x="3141194" y="464263"/>
                    <a:pt x="3142467" y="460505"/>
                  </a:cubicBezTo>
                  <a:cubicBezTo>
                    <a:pt x="3143740" y="456748"/>
                    <a:pt x="3145537" y="453455"/>
                    <a:pt x="3147858" y="450627"/>
                  </a:cubicBezTo>
                  <a:cubicBezTo>
                    <a:pt x="3150179" y="447799"/>
                    <a:pt x="3153062" y="445530"/>
                    <a:pt x="3156506" y="443818"/>
                  </a:cubicBezTo>
                  <a:cubicBezTo>
                    <a:pt x="3159950" y="442107"/>
                    <a:pt x="3163956" y="441251"/>
                    <a:pt x="3168523" y="441251"/>
                  </a:cubicBezTo>
                  <a:close/>
                  <a:moveTo>
                    <a:pt x="2158873" y="441251"/>
                  </a:moveTo>
                  <a:cubicBezTo>
                    <a:pt x="2167783" y="441251"/>
                    <a:pt x="2174502" y="444004"/>
                    <a:pt x="2179031" y="449511"/>
                  </a:cubicBezTo>
                  <a:cubicBezTo>
                    <a:pt x="2183560" y="455017"/>
                    <a:pt x="2185712" y="462608"/>
                    <a:pt x="2185489" y="472281"/>
                  </a:cubicBezTo>
                  <a:lnTo>
                    <a:pt x="2130683" y="472281"/>
                  </a:lnTo>
                  <a:cubicBezTo>
                    <a:pt x="2130833" y="468189"/>
                    <a:pt x="2131544" y="464263"/>
                    <a:pt x="2132817" y="460505"/>
                  </a:cubicBezTo>
                  <a:cubicBezTo>
                    <a:pt x="2134090" y="456748"/>
                    <a:pt x="2135887" y="453455"/>
                    <a:pt x="2138208" y="450627"/>
                  </a:cubicBezTo>
                  <a:cubicBezTo>
                    <a:pt x="2140529" y="447799"/>
                    <a:pt x="2143412" y="445530"/>
                    <a:pt x="2146856" y="443818"/>
                  </a:cubicBezTo>
                  <a:cubicBezTo>
                    <a:pt x="2150300" y="442107"/>
                    <a:pt x="2154306" y="441251"/>
                    <a:pt x="2158873" y="441251"/>
                  </a:cubicBezTo>
                  <a:close/>
                  <a:moveTo>
                    <a:pt x="1654048" y="441251"/>
                  </a:moveTo>
                  <a:cubicBezTo>
                    <a:pt x="1662958" y="441251"/>
                    <a:pt x="1669677" y="444004"/>
                    <a:pt x="1674206" y="449511"/>
                  </a:cubicBezTo>
                  <a:cubicBezTo>
                    <a:pt x="1678734" y="455017"/>
                    <a:pt x="1680887" y="462608"/>
                    <a:pt x="1680664" y="472281"/>
                  </a:cubicBezTo>
                  <a:lnTo>
                    <a:pt x="1625858" y="472281"/>
                  </a:lnTo>
                  <a:cubicBezTo>
                    <a:pt x="1626008" y="468189"/>
                    <a:pt x="1626720" y="464263"/>
                    <a:pt x="1627992" y="460505"/>
                  </a:cubicBezTo>
                  <a:cubicBezTo>
                    <a:pt x="1629265" y="456748"/>
                    <a:pt x="1631062" y="453455"/>
                    <a:pt x="1633383" y="450627"/>
                  </a:cubicBezTo>
                  <a:cubicBezTo>
                    <a:pt x="1635704" y="447799"/>
                    <a:pt x="1638587" y="445530"/>
                    <a:pt x="1642031" y="443818"/>
                  </a:cubicBezTo>
                  <a:cubicBezTo>
                    <a:pt x="1645475" y="442107"/>
                    <a:pt x="1649481" y="441251"/>
                    <a:pt x="1654048" y="441251"/>
                  </a:cubicBezTo>
                  <a:close/>
                  <a:moveTo>
                    <a:pt x="949198" y="441251"/>
                  </a:moveTo>
                  <a:cubicBezTo>
                    <a:pt x="958107" y="441251"/>
                    <a:pt x="964827" y="444004"/>
                    <a:pt x="969356" y="449511"/>
                  </a:cubicBezTo>
                  <a:cubicBezTo>
                    <a:pt x="973884" y="455017"/>
                    <a:pt x="976037" y="462608"/>
                    <a:pt x="975814" y="472281"/>
                  </a:cubicBezTo>
                  <a:lnTo>
                    <a:pt x="921008" y="472281"/>
                  </a:lnTo>
                  <a:cubicBezTo>
                    <a:pt x="921158" y="468189"/>
                    <a:pt x="921869" y="464263"/>
                    <a:pt x="923142" y="460505"/>
                  </a:cubicBezTo>
                  <a:cubicBezTo>
                    <a:pt x="924414" y="456748"/>
                    <a:pt x="926212" y="453455"/>
                    <a:pt x="928533" y="450627"/>
                  </a:cubicBezTo>
                  <a:cubicBezTo>
                    <a:pt x="930854" y="447799"/>
                    <a:pt x="933737" y="445530"/>
                    <a:pt x="937181" y="443818"/>
                  </a:cubicBezTo>
                  <a:cubicBezTo>
                    <a:pt x="940625" y="442107"/>
                    <a:pt x="944630" y="441251"/>
                    <a:pt x="949198" y="441251"/>
                  </a:cubicBezTo>
                  <a:close/>
                  <a:moveTo>
                    <a:pt x="117671" y="428414"/>
                  </a:moveTo>
                  <a:cubicBezTo>
                    <a:pt x="115885" y="428414"/>
                    <a:pt x="114397" y="428489"/>
                    <a:pt x="113206" y="428638"/>
                  </a:cubicBezTo>
                  <a:cubicBezTo>
                    <a:pt x="112016" y="428786"/>
                    <a:pt x="111067" y="429010"/>
                    <a:pt x="110360" y="429307"/>
                  </a:cubicBezTo>
                  <a:cubicBezTo>
                    <a:pt x="109653" y="429605"/>
                    <a:pt x="109169" y="429977"/>
                    <a:pt x="108909" y="430424"/>
                  </a:cubicBezTo>
                  <a:cubicBezTo>
                    <a:pt x="108648" y="430870"/>
                    <a:pt x="108518" y="431354"/>
                    <a:pt x="108518" y="431875"/>
                  </a:cubicBezTo>
                  <a:lnTo>
                    <a:pt x="108518" y="532334"/>
                  </a:lnTo>
                  <a:cubicBezTo>
                    <a:pt x="108518" y="532929"/>
                    <a:pt x="108648" y="533431"/>
                    <a:pt x="108909" y="533841"/>
                  </a:cubicBezTo>
                  <a:cubicBezTo>
                    <a:pt x="109169" y="534250"/>
                    <a:pt x="109653" y="534603"/>
                    <a:pt x="110360" y="534901"/>
                  </a:cubicBezTo>
                  <a:cubicBezTo>
                    <a:pt x="111067" y="535199"/>
                    <a:pt x="112016" y="535422"/>
                    <a:pt x="113206" y="535571"/>
                  </a:cubicBezTo>
                  <a:cubicBezTo>
                    <a:pt x="114397" y="535719"/>
                    <a:pt x="115885" y="535794"/>
                    <a:pt x="117671" y="535794"/>
                  </a:cubicBezTo>
                  <a:cubicBezTo>
                    <a:pt x="119531" y="535794"/>
                    <a:pt x="121057" y="535719"/>
                    <a:pt x="122247" y="535571"/>
                  </a:cubicBezTo>
                  <a:cubicBezTo>
                    <a:pt x="123438" y="535422"/>
                    <a:pt x="124368" y="535199"/>
                    <a:pt x="125038" y="534901"/>
                  </a:cubicBezTo>
                  <a:cubicBezTo>
                    <a:pt x="125708" y="534603"/>
                    <a:pt x="126191" y="534250"/>
                    <a:pt x="126489" y="533841"/>
                  </a:cubicBezTo>
                  <a:cubicBezTo>
                    <a:pt x="126787" y="533431"/>
                    <a:pt x="126936" y="532929"/>
                    <a:pt x="126936" y="532334"/>
                  </a:cubicBezTo>
                  <a:lnTo>
                    <a:pt x="126936" y="431875"/>
                  </a:lnTo>
                  <a:cubicBezTo>
                    <a:pt x="126936" y="431354"/>
                    <a:pt x="126787" y="430870"/>
                    <a:pt x="126489" y="430424"/>
                  </a:cubicBezTo>
                  <a:cubicBezTo>
                    <a:pt x="126191" y="429977"/>
                    <a:pt x="125708" y="429605"/>
                    <a:pt x="125038" y="429307"/>
                  </a:cubicBezTo>
                  <a:cubicBezTo>
                    <a:pt x="124368" y="429010"/>
                    <a:pt x="123438" y="428786"/>
                    <a:pt x="122247" y="428638"/>
                  </a:cubicBezTo>
                  <a:cubicBezTo>
                    <a:pt x="121057" y="428489"/>
                    <a:pt x="119531" y="428414"/>
                    <a:pt x="117671" y="428414"/>
                  </a:cubicBezTo>
                  <a:close/>
                  <a:moveTo>
                    <a:pt x="2796317" y="426963"/>
                  </a:moveTo>
                  <a:cubicBezTo>
                    <a:pt x="2789694" y="426963"/>
                    <a:pt x="2783536" y="428061"/>
                    <a:pt x="2777844" y="430256"/>
                  </a:cubicBezTo>
                  <a:cubicBezTo>
                    <a:pt x="2772151" y="432451"/>
                    <a:pt x="2767202" y="435819"/>
                    <a:pt x="2762998" y="440358"/>
                  </a:cubicBezTo>
                  <a:cubicBezTo>
                    <a:pt x="2758794" y="444897"/>
                    <a:pt x="2755482" y="450720"/>
                    <a:pt x="2753064" y="457827"/>
                  </a:cubicBezTo>
                  <a:cubicBezTo>
                    <a:pt x="2750645" y="464933"/>
                    <a:pt x="2749436" y="473435"/>
                    <a:pt x="2749436" y="483332"/>
                  </a:cubicBezTo>
                  <a:cubicBezTo>
                    <a:pt x="2749436" y="492038"/>
                    <a:pt x="2750422" y="499722"/>
                    <a:pt x="2752394" y="506382"/>
                  </a:cubicBezTo>
                  <a:cubicBezTo>
                    <a:pt x="2754366" y="513042"/>
                    <a:pt x="2757231" y="518660"/>
                    <a:pt x="2760989" y="523236"/>
                  </a:cubicBezTo>
                  <a:cubicBezTo>
                    <a:pt x="2764747" y="527813"/>
                    <a:pt x="2769416" y="531292"/>
                    <a:pt x="2774997" y="533673"/>
                  </a:cubicBezTo>
                  <a:cubicBezTo>
                    <a:pt x="2780578" y="536054"/>
                    <a:pt x="2786978" y="537245"/>
                    <a:pt x="2794196" y="537245"/>
                  </a:cubicBezTo>
                  <a:cubicBezTo>
                    <a:pt x="2797694" y="537245"/>
                    <a:pt x="2801079" y="536910"/>
                    <a:pt x="2804354" y="536240"/>
                  </a:cubicBezTo>
                  <a:cubicBezTo>
                    <a:pt x="2807628" y="535571"/>
                    <a:pt x="2810660" y="534696"/>
                    <a:pt x="2813451" y="533617"/>
                  </a:cubicBezTo>
                  <a:cubicBezTo>
                    <a:pt x="2816241" y="532538"/>
                    <a:pt x="2818753" y="531310"/>
                    <a:pt x="2820985" y="529934"/>
                  </a:cubicBezTo>
                  <a:cubicBezTo>
                    <a:pt x="2823218" y="528557"/>
                    <a:pt x="2824799" y="527404"/>
                    <a:pt x="2825729" y="526473"/>
                  </a:cubicBezTo>
                  <a:cubicBezTo>
                    <a:pt x="2826659" y="525543"/>
                    <a:pt x="2827255" y="524836"/>
                    <a:pt x="2827515" y="524353"/>
                  </a:cubicBezTo>
                  <a:cubicBezTo>
                    <a:pt x="2827775" y="523869"/>
                    <a:pt x="2827999" y="523311"/>
                    <a:pt x="2828185" y="522678"/>
                  </a:cubicBezTo>
                  <a:cubicBezTo>
                    <a:pt x="2828371" y="522046"/>
                    <a:pt x="2828501" y="521265"/>
                    <a:pt x="2828575" y="520334"/>
                  </a:cubicBezTo>
                  <a:cubicBezTo>
                    <a:pt x="2828650" y="519404"/>
                    <a:pt x="2828687" y="518307"/>
                    <a:pt x="2828687" y="517042"/>
                  </a:cubicBezTo>
                  <a:cubicBezTo>
                    <a:pt x="2828687" y="515553"/>
                    <a:pt x="2828631" y="514270"/>
                    <a:pt x="2828520" y="513191"/>
                  </a:cubicBezTo>
                  <a:cubicBezTo>
                    <a:pt x="2828408" y="512112"/>
                    <a:pt x="2828222" y="511219"/>
                    <a:pt x="2827962" y="510512"/>
                  </a:cubicBezTo>
                  <a:cubicBezTo>
                    <a:pt x="2827701" y="509805"/>
                    <a:pt x="2827385" y="509302"/>
                    <a:pt x="2827013" y="509005"/>
                  </a:cubicBezTo>
                  <a:cubicBezTo>
                    <a:pt x="2826641" y="508707"/>
                    <a:pt x="2826194" y="508558"/>
                    <a:pt x="2825673" y="508558"/>
                  </a:cubicBezTo>
                  <a:cubicBezTo>
                    <a:pt x="2824780" y="508558"/>
                    <a:pt x="2823534" y="509209"/>
                    <a:pt x="2821934" y="510512"/>
                  </a:cubicBezTo>
                  <a:cubicBezTo>
                    <a:pt x="2820334" y="511814"/>
                    <a:pt x="2818362" y="513265"/>
                    <a:pt x="2816018" y="514865"/>
                  </a:cubicBezTo>
                  <a:cubicBezTo>
                    <a:pt x="2813674" y="516465"/>
                    <a:pt x="2810902" y="517934"/>
                    <a:pt x="2807702" y="519274"/>
                  </a:cubicBezTo>
                  <a:cubicBezTo>
                    <a:pt x="2804502" y="520613"/>
                    <a:pt x="2800782" y="521283"/>
                    <a:pt x="2796540" y="521283"/>
                  </a:cubicBezTo>
                  <a:cubicBezTo>
                    <a:pt x="2792075" y="521283"/>
                    <a:pt x="2788113" y="520483"/>
                    <a:pt x="2784653" y="518883"/>
                  </a:cubicBezTo>
                  <a:cubicBezTo>
                    <a:pt x="2781192" y="517283"/>
                    <a:pt x="2778272" y="514846"/>
                    <a:pt x="2775890" y="511572"/>
                  </a:cubicBezTo>
                  <a:cubicBezTo>
                    <a:pt x="2773509" y="508298"/>
                    <a:pt x="2771704" y="504224"/>
                    <a:pt x="2770477" y="499350"/>
                  </a:cubicBezTo>
                  <a:cubicBezTo>
                    <a:pt x="2769249" y="494475"/>
                    <a:pt x="2768635" y="488801"/>
                    <a:pt x="2768635" y="482327"/>
                  </a:cubicBezTo>
                  <a:cubicBezTo>
                    <a:pt x="2768635" y="469379"/>
                    <a:pt x="2770998" y="459501"/>
                    <a:pt x="2775723" y="452692"/>
                  </a:cubicBezTo>
                  <a:cubicBezTo>
                    <a:pt x="2780448" y="445883"/>
                    <a:pt x="2787238" y="442479"/>
                    <a:pt x="2796094" y="442479"/>
                  </a:cubicBezTo>
                  <a:cubicBezTo>
                    <a:pt x="2800410" y="442479"/>
                    <a:pt x="2804149" y="443093"/>
                    <a:pt x="2807312" y="444320"/>
                  </a:cubicBezTo>
                  <a:cubicBezTo>
                    <a:pt x="2810474" y="445548"/>
                    <a:pt x="2813172" y="446906"/>
                    <a:pt x="2815404" y="448395"/>
                  </a:cubicBezTo>
                  <a:cubicBezTo>
                    <a:pt x="2817637" y="449883"/>
                    <a:pt x="2819478" y="451241"/>
                    <a:pt x="2820929" y="452469"/>
                  </a:cubicBezTo>
                  <a:cubicBezTo>
                    <a:pt x="2822380" y="453697"/>
                    <a:pt x="2823664" y="454310"/>
                    <a:pt x="2824780" y="454310"/>
                  </a:cubicBezTo>
                  <a:cubicBezTo>
                    <a:pt x="2825748" y="454310"/>
                    <a:pt x="2826566" y="453734"/>
                    <a:pt x="2827236" y="452580"/>
                  </a:cubicBezTo>
                  <a:cubicBezTo>
                    <a:pt x="2827906" y="451427"/>
                    <a:pt x="2828241" y="449399"/>
                    <a:pt x="2828241" y="446497"/>
                  </a:cubicBezTo>
                  <a:cubicBezTo>
                    <a:pt x="2828241" y="445158"/>
                    <a:pt x="2828203" y="444041"/>
                    <a:pt x="2828129" y="443148"/>
                  </a:cubicBezTo>
                  <a:cubicBezTo>
                    <a:pt x="2828055" y="442255"/>
                    <a:pt x="2827906" y="441455"/>
                    <a:pt x="2827682" y="440748"/>
                  </a:cubicBezTo>
                  <a:cubicBezTo>
                    <a:pt x="2827459" y="440042"/>
                    <a:pt x="2827180" y="439428"/>
                    <a:pt x="2826845" y="438907"/>
                  </a:cubicBezTo>
                  <a:cubicBezTo>
                    <a:pt x="2826510" y="438386"/>
                    <a:pt x="2825897" y="437679"/>
                    <a:pt x="2825004" y="436786"/>
                  </a:cubicBezTo>
                  <a:cubicBezTo>
                    <a:pt x="2824111" y="435893"/>
                    <a:pt x="2822678" y="434814"/>
                    <a:pt x="2820706" y="433549"/>
                  </a:cubicBezTo>
                  <a:cubicBezTo>
                    <a:pt x="2818734" y="432284"/>
                    <a:pt x="2816483" y="431168"/>
                    <a:pt x="2813953" y="430200"/>
                  </a:cubicBezTo>
                  <a:cubicBezTo>
                    <a:pt x="2811423" y="429233"/>
                    <a:pt x="2808651" y="428452"/>
                    <a:pt x="2805637" y="427856"/>
                  </a:cubicBezTo>
                  <a:cubicBezTo>
                    <a:pt x="2802624" y="427261"/>
                    <a:pt x="2799517" y="426963"/>
                    <a:pt x="2796317" y="426963"/>
                  </a:cubicBezTo>
                  <a:close/>
                  <a:moveTo>
                    <a:pt x="1815242" y="426963"/>
                  </a:moveTo>
                  <a:cubicBezTo>
                    <a:pt x="1808619" y="426963"/>
                    <a:pt x="1802461" y="428061"/>
                    <a:pt x="1796768" y="430256"/>
                  </a:cubicBezTo>
                  <a:cubicBezTo>
                    <a:pt x="1791076" y="432451"/>
                    <a:pt x="1786128" y="435819"/>
                    <a:pt x="1781923" y="440358"/>
                  </a:cubicBezTo>
                  <a:cubicBezTo>
                    <a:pt x="1777718" y="444897"/>
                    <a:pt x="1774407" y="450720"/>
                    <a:pt x="1771989" y="457827"/>
                  </a:cubicBezTo>
                  <a:cubicBezTo>
                    <a:pt x="1769570" y="464933"/>
                    <a:pt x="1768361" y="473435"/>
                    <a:pt x="1768361" y="483332"/>
                  </a:cubicBezTo>
                  <a:cubicBezTo>
                    <a:pt x="1768361" y="492038"/>
                    <a:pt x="1769347" y="499722"/>
                    <a:pt x="1771319" y="506382"/>
                  </a:cubicBezTo>
                  <a:cubicBezTo>
                    <a:pt x="1773291" y="513042"/>
                    <a:pt x="1776156" y="518660"/>
                    <a:pt x="1779914" y="523236"/>
                  </a:cubicBezTo>
                  <a:cubicBezTo>
                    <a:pt x="1783672" y="527813"/>
                    <a:pt x="1788341" y="531292"/>
                    <a:pt x="1793922" y="533673"/>
                  </a:cubicBezTo>
                  <a:cubicBezTo>
                    <a:pt x="1799503" y="536054"/>
                    <a:pt x="1805903" y="537245"/>
                    <a:pt x="1813121" y="537245"/>
                  </a:cubicBezTo>
                  <a:cubicBezTo>
                    <a:pt x="1816619" y="537245"/>
                    <a:pt x="1820004" y="536910"/>
                    <a:pt x="1823278" y="536240"/>
                  </a:cubicBezTo>
                  <a:cubicBezTo>
                    <a:pt x="1826553" y="535571"/>
                    <a:pt x="1829585" y="534696"/>
                    <a:pt x="1832376" y="533617"/>
                  </a:cubicBezTo>
                  <a:cubicBezTo>
                    <a:pt x="1835166" y="532538"/>
                    <a:pt x="1837678" y="531310"/>
                    <a:pt x="1839910" y="529934"/>
                  </a:cubicBezTo>
                  <a:cubicBezTo>
                    <a:pt x="1842143" y="528557"/>
                    <a:pt x="1843724" y="527404"/>
                    <a:pt x="1844654" y="526473"/>
                  </a:cubicBezTo>
                  <a:cubicBezTo>
                    <a:pt x="1845584" y="525543"/>
                    <a:pt x="1846180" y="524836"/>
                    <a:pt x="1846440" y="524353"/>
                  </a:cubicBezTo>
                  <a:cubicBezTo>
                    <a:pt x="1846700" y="523869"/>
                    <a:pt x="1846924" y="523311"/>
                    <a:pt x="1847110" y="522678"/>
                  </a:cubicBezTo>
                  <a:cubicBezTo>
                    <a:pt x="1847296" y="522046"/>
                    <a:pt x="1847426" y="521265"/>
                    <a:pt x="1847500" y="520334"/>
                  </a:cubicBezTo>
                  <a:cubicBezTo>
                    <a:pt x="1847575" y="519404"/>
                    <a:pt x="1847612" y="518307"/>
                    <a:pt x="1847612" y="517042"/>
                  </a:cubicBezTo>
                  <a:cubicBezTo>
                    <a:pt x="1847612" y="515553"/>
                    <a:pt x="1847556" y="514270"/>
                    <a:pt x="1847444" y="513191"/>
                  </a:cubicBezTo>
                  <a:cubicBezTo>
                    <a:pt x="1847333" y="512112"/>
                    <a:pt x="1847147" y="511219"/>
                    <a:pt x="1846886" y="510512"/>
                  </a:cubicBezTo>
                  <a:cubicBezTo>
                    <a:pt x="1846626" y="509805"/>
                    <a:pt x="1846310" y="509302"/>
                    <a:pt x="1845938" y="509005"/>
                  </a:cubicBezTo>
                  <a:cubicBezTo>
                    <a:pt x="1845566" y="508707"/>
                    <a:pt x="1845119" y="508558"/>
                    <a:pt x="1844598" y="508558"/>
                  </a:cubicBezTo>
                  <a:cubicBezTo>
                    <a:pt x="1843705" y="508558"/>
                    <a:pt x="1842459" y="509209"/>
                    <a:pt x="1840859" y="510512"/>
                  </a:cubicBezTo>
                  <a:cubicBezTo>
                    <a:pt x="1839259" y="511814"/>
                    <a:pt x="1837287" y="513265"/>
                    <a:pt x="1834943" y="514865"/>
                  </a:cubicBezTo>
                  <a:cubicBezTo>
                    <a:pt x="1832599" y="516465"/>
                    <a:pt x="1829827" y="517934"/>
                    <a:pt x="1826627" y="519274"/>
                  </a:cubicBezTo>
                  <a:cubicBezTo>
                    <a:pt x="1823427" y="520613"/>
                    <a:pt x="1819707" y="521283"/>
                    <a:pt x="1815465" y="521283"/>
                  </a:cubicBezTo>
                  <a:cubicBezTo>
                    <a:pt x="1811000" y="521283"/>
                    <a:pt x="1807038" y="520483"/>
                    <a:pt x="1803577" y="518883"/>
                  </a:cubicBezTo>
                  <a:cubicBezTo>
                    <a:pt x="1800117" y="517283"/>
                    <a:pt x="1797196" y="514846"/>
                    <a:pt x="1794815" y="511572"/>
                  </a:cubicBezTo>
                  <a:cubicBezTo>
                    <a:pt x="1792434" y="508298"/>
                    <a:pt x="1790629" y="504224"/>
                    <a:pt x="1789402" y="499350"/>
                  </a:cubicBezTo>
                  <a:cubicBezTo>
                    <a:pt x="1788174" y="494475"/>
                    <a:pt x="1787560" y="488801"/>
                    <a:pt x="1787560" y="482327"/>
                  </a:cubicBezTo>
                  <a:cubicBezTo>
                    <a:pt x="1787560" y="469379"/>
                    <a:pt x="1789922" y="459501"/>
                    <a:pt x="1794648" y="452692"/>
                  </a:cubicBezTo>
                  <a:cubicBezTo>
                    <a:pt x="1799373" y="445883"/>
                    <a:pt x="1806163" y="442479"/>
                    <a:pt x="1815019" y="442479"/>
                  </a:cubicBezTo>
                  <a:cubicBezTo>
                    <a:pt x="1819335" y="442479"/>
                    <a:pt x="1823074" y="443093"/>
                    <a:pt x="1826236" y="444320"/>
                  </a:cubicBezTo>
                  <a:cubicBezTo>
                    <a:pt x="1829399" y="445548"/>
                    <a:pt x="1832097" y="446906"/>
                    <a:pt x="1834329" y="448395"/>
                  </a:cubicBezTo>
                  <a:cubicBezTo>
                    <a:pt x="1836562" y="449883"/>
                    <a:pt x="1838403" y="451241"/>
                    <a:pt x="1839854" y="452469"/>
                  </a:cubicBezTo>
                  <a:cubicBezTo>
                    <a:pt x="1841305" y="453697"/>
                    <a:pt x="1842589" y="454310"/>
                    <a:pt x="1843705" y="454310"/>
                  </a:cubicBezTo>
                  <a:cubicBezTo>
                    <a:pt x="1844673" y="454310"/>
                    <a:pt x="1845491" y="453734"/>
                    <a:pt x="1846161" y="452580"/>
                  </a:cubicBezTo>
                  <a:cubicBezTo>
                    <a:pt x="1846831" y="451427"/>
                    <a:pt x="1847166" y="449399"/>
                    <a:pt x="1847166" y="446497"/>
                  </a:cubicBezTo>
                  <a:cubicBezTo>
                    <a:pt x="1847166" y="445158"/>
                    <a:pt x="1847128" y="444041"/>
                    <a:pt x="1847054" y="443148"/>
                  </a:cubicBezTo>
                  <a:cubicBezTo>
                    <a:pt x="1846979" y="442255"/>
                    <a:pt x="1846831" y="441455"/>
                    <a:pt x="1846607" y="440748"/>
                  </a:cubicBezTo>
                  <a:cubicBezTo>
                    <a:pt x="1846384" y="440042"/>
                    <a:pt x="1846105" y="439428"/>
                    <a:pt x="1845770" y="438907"/>
                  </a:cubicBezTo>
                  <a:cubicBezTo>
                    <a:pt x="1845435" y="438386"/>
                    <a:pt x="1844821" y="437679"/>
                    <a:pt x="1843928" y="436786"/>
                  </a:cubicBezTo>
                  <a:cubicBezTo>
                    <a:pt x="1843036" y="435893"/>
                    <a:pt x="1841603" y="434814"/>
                    <a:pt x="1839631" y="433549"/>
                  </a:cubicBezTo>
                  <a:cubicBezTo>
                    <a:pt x="1837659" y="432284"/>
                    <a:pt x="1835408" y="431168"/>
                    <a:pt x="1832878" y="430200"/>
                  </a:cubicBezTo>
                  <a:cubicBezTo>
                    <a:pt x="1830348" y="429233"/>
                    <a:pt x="1827576" y="428452"/>
                    <a:pt x="1824562" y="427856"/>
                  </a:cubicBezTo>
                  <a:cubicBezTo>
                    <a:pt x="1821548" y="427261"/>
                    <a:pt x="1818442" y="426963"/>
                    <a:pt x="1815242" y="426963"/>
                  </a:cubicBezTo>
                  <a:close/>
                  <a:moveTo>
                    <a:pt x="329342" y="426963"/>
                  </a:moveTo>
                  <a:cubicBezTo>
                    <a:pt x="322719" y="426963"/>
                    <a:pt x="316561" y="428061"/>
                    <a:pt x="310869" y="430256"/>
                  </a:cubicBezTo>
                  <a:cubicBezTo>
                    <a:pt x="305176" y="432451"/>
                    <a:pt x="300227" y="435819"/>
                    <a:pt x="296023" y="440358"/>
                  </a:cubicBezTo>
                  <a:cubicBezTo>
                    <a:pt x="291819" y="444897"/>
                    <a:pt x="288507" y="450720"/>
                    <a:pt x="286089" y="457827"/>
                  </a:cubicBezTo>
                  <a:cubicBezTo>
                    <a:pt x="283670" y="464933"/>
                    <a:pt x="282461" y="473435"/>
                    <a:pt x="282461" y="483332"/>
                  </a:cubicBezTo>
                  <a:cubicBezTo>
                    <a:pt x="282461" y="492038"/>
                    <a:pt x="283447" y="499722"/>
                    <a:pt x="285419" y="506382"/>
                  </a:cubicBezTo>
                  <a:cubicBezTo>
                    <a:pt x="287391" y="513042"/>
                    <a:pt x="290256" y="518660"/>
                    <a:pt x="294014" y="523236"/>
                  </a:cubicBezTo>
                  <a:cubicBezTo>
                    <a:pt x="297772" y="527813"/>
                    <a:pt x="302441" y="531292"/>
                    <a:pt x="308022" y="533673"/>
                  </a:cubicBezTo>
                  <a:cubicBezTo>
                    <a:pt x="313603" y="536054"/>
                    <a:pt x="320003" y="537245"/>
                    <a:pt x="327221" y="537245"/>
                  </a:cubicBezTo>
                  <a:cubicBezTo>
                    <a:pt x="330718" y="537245"/>
                    <a:pt x="334104" y="536910"/>
                    <a:pt x="337379" y="536240"/>
                  </a:cubicBezTo>
                  <a:cubicBezTo>
                    <a:pt x="340653" y="535571"/>
                    <a:pt x="343685" y="534696"/>
                    <a:pt x="346476" y="533617"/>
                  </a:cubicBezTo>
                  <a:cubicBezTo>
                    <a:pt x="349266" y="532538"/>
                    <a:pt x="351778" y="531310"/>
                    <a:pt x="354010" y="529934"/>
                  </a:cubicBezTo>
                  <a:cubicBezTo>
                    <a:pt x="356242" y="528557"/>
                    <a:pt x="357824" y="527404"/>
                    <a:pt x="358754" y="526473"/>
                  </a:cubicBezTo>
                  <a:cubicBezTo>
                    <a:pt x="359684" y="525543"/>
                    <a:pt x="360280" y="524836"/>
                    <a:pt x="360540" y="524353"/>
                  </a:cubicBezTo>
                  <a:cubicBezTo>
                    <a:pt x="360800" y="523869"/>
                    <a:pt x="361024" y="523311"/>
                    <a:pt x="361210" y="522678"/>
                  </a:cubicBezTo>
                  <a:cubicBezTo>
                    <a:pt x="361396" y="522046"/>
                    <a:pt x="361526" y="521265"/>
                    <a:pt x="361600" y="520334"/>
                  </a:cubicBezTo>
                  <a:cubicBezTo>
                    <a:pt x="361675" y="519404"/>
                    <a:pt x="361712" y="518307"/>
                    <a:pt x="361712" y="517042"/>
                  </a:cubicBezTo>
                  <a:cubicBezTo>
                    <a:pt x="361712" y="515553"/>
                    <a:pt x="361656" y="514270"/>
                    <a:pt x="361544" y="513191"/>
                  </a:cubicBezTo>
                  <a:cubicBezTo>
                    <a:pt x="361433" y="512112"/>
                    <a:pt x="361247" y="511219"/>
                    <a:pt x="360986" y="510512"/>
                  </a:cubicBezTo>
                  <a:cubicBezTo>
                    <a:pt x="360726" y="509805"/>
                    <a:pt x="360410" y="509302"/>
                    <a:pt x="360038" y="509005"/>
                  </a:cubicBezTo>
                  <a:cubicBezTo>
                    <a:pt x="359666" y="508707"/>
                    <a:pt x="359219" y="508558"/>
                    <a:pt x="358698" y="508558"/>
                  </a:cubicBezTo>
                  <a:cubicBezTo>
                    <a:pt x="357805" y="508558"/>
                    <a:pt x="356559" y="509209"/>
                    <a:pt x="354959" y="510512"/>
                  </a:cubicBezTo>
                  <a:cubicBezTo>
                    <a:pt x="353359" y="511814"/>
                    <a:pt x="351387" y="513265"/>
                    <a:pt x="349043" y="514865"/>
                  </a:cubicBezTo>
                  <a:cubicBezTo>
                    <a:pt x="346699" y="516465"/>
                    <a:pt x="343927" y="517934"/>
                    <a:pt x="340727" y="519274"/>
                  </a:cubicBezTo>
                  <a:cubicBezTo>
                    <a:pt x="337527" y="520613"/>
                    <a:pt x="333807" y="521283"/>
                    <a:pt x="329565" y="521283"/>
                  </a:cubicBezTo>
                  <a:cubicBezTo>
                    <a:pt x="325100" y="521283"/>
                    <a:pt x="321138" y="520483"/>
                    <a:pt x="317677" y="518883"/>
                  </a:cubicBezTo>
                  <a:cubicBezTo>
                    <a:pt x="314217" y="517283"/>
                    <a:pt x="311296" y="514846"/>
                    <a:pt x="308915" y="511572"/>
                  </a:cubicBezTo>
                  <a:cubicBezTo>
                    <a:pt x="306534" y="508298"/>
                    <a:pt x="304729" y="504224"/>
                    <a:pt x="303502" y="499350"/>
                  </a:cubicBezTo>
                  <a:cubicBezTo>
                    <a:pt x="302274" y="494475"/>
                    <a:pt x="301660" y="488801"/>
                    <a:pt x="301660" y="482327"/>
                  </a:cubicBezTo>
                  <a:cubicBezTo>
                    <a:pt x="301660" y="469379"/>
                    <a:pt x="304022" y="459501"/>
                    <a:pt x="308748" y="452692"/>
                  </a:cubicBezTo>
                  <a:cubicBezTo>
                    <a:pt x="313473" y="445883"/>
                    <a:pt x="320263" y="442479"/>
                    <a:pt x="329119" y="442479"/>
                  </a:cubicBezTo>
                  <a:cubicBezTo>
                    <a:pt x="333435" y="442479"/>
                    <a:pt x="337174" y="443093"/>
                    <a:pt x="340336" y="444320"/>
                  </a:cubicBezTo>
                  <a:cubicBezTo>
                    <a:pt x="343499" y="445548"/>
                    <a:pt x="346197" y="446906"/>
                    <a:pt x="348429" y="448395"/>
                  </a:cubicBezTo>
                  <a:cubicBezTo>
                    <a:pt x="350661" y="449883"/>
                    <a:pt x="352503" y="451241"/>
                    <a:pt x="353954" y="452469"/>
                  </a:cubicBezTo>
                  <a:cubicBezTo>
                    <a:pt x="355405" y="453697"/>
                    <a:pt x="356689" y="454310"/>
                    <a:pt x="357805" y="454310"/>
                  </a:cubicBezTo>
                  <a:cubicBezTo>
                    <a:pt x="358773" y="454310"/>
                    <a:pt x="359591" y="453734"/>
                    <a:pt x="360261" y="452580"/>
                  </a:cubicBezTo>
                  <a:cubicBezTo>
                    <a:pt x="360931" y="451427"/>
                    <a:pt x="361265" y="449399"/>
                    <a:pt x="361265" y="446497"/>
                  </a:cubicBezTo>
                  <a:cubicBezTo>
                    <a:pt x="361265" y="445158"/>
                    <a:pt x="361228" y="444041"/>
                    <a:pt x="361154" y="443148"/>
                  </a:cubicBezTo>
                  <a:cubicBezTo>
                    <a:pt x="361079" y="442255"/>
                    <a:pt x="360931" y="441455"/>
                    <a:pt x="360707" y="440748"/>
                  </a:cubicBezTo>
                  <a:cubicBezTo>
                    <a:pt x="360484" y="440042"/>
                    <a:pt x="360205" y="439428"/>
                    <a:pt x="359870" y="438907"/>
                  </a:cubicBezTo>
                  <a:cubicBezTo>
                    <a:pt x="359535" y="438386"/>
                    <a:pt x="358921" y="437679"/>
                    <a:pt x="358028" y="436786"/>
                  </a:cubicBezTo>
                  <a:cubicBezTo>
                    <a:pt x="357135" y="435893"/>
                    <a:pt x="355703" y="434814"/>
                    <a:pt x="353731" y="433549"/>
                  </a:cubicBezTo>
                  <a:cubicBezTo>
                    <a:pt x="351759" y="432284"/>
                    <a:pt x="349508" y="431168"/>
                    <a:pt x="346978" y="430200"/>
                  </a:cubicBezTo>
                  <a:cubicBezTo>
                    <a:pt x="344448" y="429233"/>
                    <a:pt x="341676" y="428452"/>
                    <a:pt x="338662" y="427856"/>
                  </a:cubicBezTo>
                  <a:cubicBezTo>
                    <a:pt x="335648" y="427261"/>
                    <a:pt x="332542" y="426963"/>
                    <a:pt x="329342" y="426963"/>
                  </a:cubicBezTo>
                  <a:close/>
                  <a:moveTo>
                    <a:pt x="3988133" y="426852"/>
                  </a:moveTo>
                  <a:cubicBezTo>
                    <a:pt x="3982403" y="426852"/>
                    <a:pt x="3976729" y="428321"/>
                    <a:pt x="3971110" y="431261"/>
                  </a:cubicBezTo>
                  <a:cubicBezTo>
                    <a:pt x="3965492" y="434200"/>
                    <a:pt x="3959855" y="438832"/>
                    <a:pt x="3954200" y="445158"/>
                  </a:cubicBezTo>
                  <a:lnTo>
                    <a:pt x="3954200" y="431875"/>
                  </a:lnTo>
                  <a:cubicBezTo>
                    <a:pt x="3954200" y="431279"/>
                    <a:pt x="3954070" y="430777"/>
                    <a:pt x="3953809" y="430368"/>
                  </a:cubicBezTo>
                  <a:cubicBezTo>
                    <a:pt x="3953549" y="429958"/>
                    <a:pt x="3953121" y="429586"/>
                    <a:pt x="3952525" y="429252"/>
                  </a:cubicBezTo>
                  <a:cubicBezTo>
                    <a:pt x="3951930" y="428917"/>
                    <a:pt x="3951093" y="428693"/>
                    <a:pt x="3950014" y="428582"/>
                  </a:cubicBezTo>
                  <a:cubicBezTo>
                    <a:pt x="3948935" y="428470"/>
                    <a:pt x="3947577" y="428414"/>
                    <a:pt x="3945940" y="428414"/>
                  </a:cubicBezTo>
                  <a:cubicBezTo>
                    <a:pt x="3944228" y="428414"/>
                    <a:pt x="3942852" y="428470"/>
                    <a:pt x="3941810" y="428582"/>
                  </a:cubicBezTo>
                  <a:cubicBezTo>
                    <a:pt x="3940768" y="428693"/>
                    <a:pt x="3939912" y="428917"/>
                    <a:pt x="3939243" y="429252"/>
                  </a:cubicBezTo>
                  <a:cubicBezTo>
                    <a:pt x="3938573" y="429586"/>
                    <a:pt x="3938126" y="429958"/>
                    <a:pt x="3937903" y="430368"/>
                  </a:cubicBezTo>
                  <a:cubicBezTo>
                    <a:pt x="3937680" y="430777"/>
                    <a:pt x="3937568" y="431279"/>
                    <a:pt x="3937568" y="431875"/>
                  </a:cubicBezTo>
                  <a:lnTo>
                    <a:pt x="3937568" y="532334"/>
                  </a:lnTo>
                  <a:cubicBezTo>
                    <a:pt x="3937568" y="532929"/>
                    <a:pt x="3937698" y="533431"/>
                    <a:pt x="3937959" y="533841"/>
                  </a:cubicBezTo>
                  <a:cubicBezTo>
                    <a:pt x="3938219" y="534250"/>
                    <a:pt x="3938703" y="534603"/>
                    <a:pt x="3939410" y="534901"/>
                  </a:cubicBezTo>
                  <a:cubicBezTo>
                    <a:pt x="3940117" y="535199"/>
                    <a:pt x="3941066" y="535422"/>
                    <a:pt x="3942256" y="535571"/>
                  </a:cubicBezTo>
                  <a:cubicBezTo>
                    <a:pt x="3943447" y="535719"/>
                    <a:pt x="3944935" y="535794"/>
                    <a:pt x="3946721" y="535794"/>
                  </a:cubicBezTo>
                  <a:cubicBezTo>
                    <a:pt x="3948581" y="535794"/>
                    <a:pt x="3950107" y="535719"/>
                    <a:pt x="3951298" y="535571"/>
                  </a:cubicBezTo>
                  <a:cubicBezTo>
                    <a:pt x="3952488" y="535422"/>
                    <a:pt x="3953418" y="535199"/>
                    <a:pt x="3954088" y="534901"/>
                  </a:cubicBezTo>
                  <a:cubicBezTo>
                    <a:pt x="3954758" y="534603"/>
                    <a:pt x="3955242" y="534250"/>
                    <a:pt x="3955539" y="533841"/>
                  </a:cubicBezTo>
                  <a:cubicBezTo>
                    <a:pt x="3955837" y="533431"/>
                    <a:pt x="3955986" y="532929"/>
                    <a:pt x="3955986" y="532334"/>
                  </a:cubicBezTo>
                  <a:lnTo>
                    <a:pt x="3955986" y="462124"/>
                  </a:lnTo>
                  <a:cubicBezTo>
                    <a:pt x="3961046" y="455799"/>
                    <a:pt x="3965883" y="450999"/>
                    <a:pt x="3970496" y="447725"/>
                  </a:cubicBezTo>
                  <a:cubicBezTo>
                    <a:pt x="3975110" y="444451"/>
                    <a:pt x="3979724" y="442813"/>
                    <a:pt x="3984337" y="442813"/>
                  </a:cubicBezTo>
                  <a:cubicBezTo>
                    <a:pt x="3987909" y="442813"/>
                    <a:pt x="3991053" y="443483"/>
                    <a:pt x="3993769" y="444823"/>
                  </a:cubicBezTo>
                  <a:cubicBezTo>
                    <a:pt x="3996486" y="446162"/>
                    <a:pt x="3998699" y="448097"/>
                    <a:pt x="4000411" y="450627"/>
                  </a:cubicBezTo>
                  <a:cubicBezTo>
                    <a:pt x="4002122" y="453157"/>
                    <a:pt x="4003425" y="456171"/>
                    <a:pt x="4004318" y="459668"/>
                  </a:cubicBezTo>
                  <a:cubicBezTo>
                    <a:pt x="4005211" y="463166"/>
                    <a:pt x="4005657" y="467779"/>
                    <a:pt x="4005657" y="473509"/>
                  </a:cubicBezTo>
                  <a:lnTo>
                    <a:pt x="4005657" y="532334"/>
                  </a:lnTo>
                  <a:cubicBezTo>
                    <a:pt x="4005657" y="532929"/>
                    <a:pt x="4005806" y="533431"/>
                    <a:pt x="4006104" y="533841"/>
                  </a:cubicBezTo>
                  <a:cubicBezTo>
                    <a:pt x="4006401" y="534250"/>
                    <a:pt x="4006885" y="534603"/>
                    <a:pt x="4007555" y="534901"/>
                  </a:cubicBezTo>
                  <a:cubicBezTo>
                    <a:pt x="4008224" y="535199"/>
                    <a:pt x="4009155" y="535422"/>
                    <a:pt x="4010345" y="535571"/>
                  </a:cubicBezTo>
                  <a:cubicBezTo>
                    <a:pt x="4011536" y="535719"/>
                    <a:pt x="4013061" y="535794"/>
                    <a:pt x="4014922" y="535794"/>
                  </a:cubicBezTo>
                  <a:cubicBezTo>
                    <a:pt x="4016708" y="535794"/>
                    <a:pt x="4018196" y="535719"/>
                    <a:pt x="4019386" y="535571"/>
                  </a:cubicBezTo>
                  <a:cubicBezTo>
                    <a:pt x="4020577" y="535422"/>
                    <a:pt x="4021507" y="535199"/>
                    <a:pt x="4022177" y="534901"/>
                  </a:cubicBezTo>
                  <a:cubicBezTo>
                    <a:pt x="4022847" y="534603"/>
                    <a:pt x="4023330" y="534250"/>
                    <a:pt x="4023628" y="533841"/>
                  </a:cubicBezTo>
                  <a:cubicBezTo>
                    <a:pt x="4023926" y="533431"/>
                    <a:pt x="4024075" y="532929"/>
                    <a:pt x="4024075" y="532334"/>
                  </a:cubicBezTo>
                  <a:lnTo>
                    <a:pt x="4024075" y="471054"/>
                  </a:lnTo>
                  <a:cubicBezTo>
                    <a:pt x="4024075" y="463910"/>
                    <a:pt x="4023461" y="457789"/>
                    <a:pt x="4022233" y="452692"/>
                  </a:cubicBezTo>
                  <a:cubicBezTo>
                    <a:pt x="4021005" y="447595"/>
                    <a:pt x="4018977" y="443148"/>
                    <a:pt x="4016149" y="439353"/>
                  </a:cubicBezTo>
                  <a:cubicBezTo>
                    <a:pt x="4013322" y="435558"/>
                    <a:pt x="4009620" y="432526"/>
                    <a:pt x="4005043" y="430256"/>
                  </a:cubicBezTo>
                  <a:cubicBezTo>
                    <a:pt x="4000467" y="427986"/>
                    <a:pt x="3994830" y="426852"/>
                    <a:pt x="3988133" y="426852"/>
                  </a:cubicBezTo>
                  <a:close/>
                  <a:moveTo>
                    <a:pt x="3859322" y="426852"/>
                  </a:moveTo>
                  <a:cubicBezTo>
                    <a:pt x="3855452" y="426852"/>
                    <a:pt x="3851620" y="427205"/>
                    <a:pt x="3847825" y="427912"/>
                  </a:cubicBezTo>
                  <a:cubicBezTo>
                    <a:pt x="3844030" y="428619"/>
                    <a:pt x="3840532" y="429512"/>
                    <a:pt x="3837332" y="430591"/>
                  </a:cubicBezTo>
                  <a:cubicBezTo>
                    <a:pt x="3834133" y="431670"/>
                    <a:pt x="3831305" y="432861"/>
                    <a:pt x="3828849" y="434163"/>
                  </a:cubicBezTo>
                  <a:cubicBezTo>
                    <a:pt x="3826394" y="435465"/>
                    <a:pt x="3824663" y="436600"/>
                    <a:pt x="3823659" y="437567"/>
                  </a:cubicBezTo>
                  <a:cubicBezTo>
                    <a:pt x="3822654" y="438535"/>
                    <a:pt x="3822022" y="439558"/>
                    <a:pt x="3821761" y="440637"/>
                  </a:cubicBezTo>
                  <a:cubicBezTo>
                    <a:pt x="3821501" y="441716"/>
                    <a:pt x="3821371" y="443186"/>
                    <a:pt x="3821371" y="445046"/>
                  </a:cubicBezTo>
                  <a:cubicBezTo>
                    <a:pt x="3821371" y="446162"/>
                    <a:pt x="3821445" y="447185"/>
                    <a:pt x="3821594" y="448115"/>
                  </a:cubicBezTo>
                  <a:cubicBezTo>
                    <a:pt x="3821743" y="449046"/>
                    <a:pt x="3821985" y="449808"/>
                    <a:pt x="3822319" y="450404"/>
                  </a:cubicBezTo>
                  <a:cubicBezTo>
                    <a:pt x="3822654" y="450999"/>
                    <a:pt x="3823045" y="451446"/>
                    <a:pt x="3823491" y="451743"/>
                  </a:cubicBezTo>
                  <a:cubicBezTo>
                    <a:pt x="3823938" y="452041"/>
                    <a:pt x="3824459" y="452190"/>
                    <a:pt x="3825054" y="452190"/>
                  </a:cubicBezTo>
                  <a:cubicBezTo>
                    <a:pt x="3825947" y="452190"/>
                    <a:pt x="3827305" y="451650"/>
                    <a:pt x="3829128" y="450571"/>
                  </a:cubicBezTo>
                  <a:cubicBezTo>
                    <a:pt x="3830951" y="449492"/>
                    <a:pt x="3833221" y="448302"/>
                    <a:pt x="3835937" y="446999"/>
                  </a:cubicBezTo>
                  <a:cubicBezTo>
                    <a:pt x="3838653" y="445697"/>
                    <a:pt x="3841816" y="444506"/>
                    <a:pt x="3845425" y="443427"/>
                  </a:cubicBezTo>
                  <a:cubicBezTo>
                    <a:pt x="3849034" y="442348"/>
                    <a:pt x="3853108" y="441809"/>
                    <a:pt x="3857648" y="441809"/>
                  </a:cubicBezTo>
                  <a:cubicBezTo>
                    <a:pt x="3861889" y="441809"/>
                    <a:pt x="3865461" y="442311"/>
                    <a:pt x="3868363" y="443316"/>
                  </a:cubicBezTo>
                  <a:cubicBezTo>
                    <a:pt x="3871265" y="444320"/>
                    <a:pt x="3873628" y="445809"/>
                    <a:pt x="3875451" y="447781"/>
                  </a:cubicBezTo>
                  <a:cubicBezTo>
                    <a:pt x="3877274" y="449753"/>
                    <a:pt x="3878595" y="452227"/>
                    <a:pt x="3879414" y="455203"/>
                  </a:cubicBezTo>
                  <a:cubicBezTo>
                    <a:pt x="3880232" y="458180"/>
                    <a:pt x="3880641" y="461603"/>
                    <a:pt x="3880641" y="465473"/>
                  </a:cubicBezTo>
                  <a:lnTo>
                    <a:pt x="3880641" y="473286"/>
                  </a:lnTo>
                  <a:lnTo>
                    <a:pt x="3866800" y="473286"/>
                  </a:lnTo>
                  <a:cubicBezTo>
                    <a:pt x="3858987" y="473286"/>
                    <a:pt x="3851955" y="473974"/>
                    <a:pt x="3845704" y="475351"/>
                  </a:cubicBezTo>
                  <a:cubicBezTo>
                    <a:pt x="3839453" y="476728"/>
                    <a:pt x="3834170" y="478793"/>
                    <a:pt x="3829854" y="481546"/>
                  </a:cubicBezTo>
                  <a:cubicBezTo>
                    <a:pt x="3825538" y="484299"/>
                    <a:pt x="3822226" y="487760"/>
                    <a:pt x="3819920" y="491927"/>
                  </a:cubicBezTo>
                  <a:cubicBezTo>
                    <a:pt x="3817613" y="496094"/>
                    <a:pt x="3816459" y="501005"/>
                    <a:pt x="3816459" y="506661"/>
                  </a:cubicBezTo>
                  <a:cubicBezTo>
                    <a:pt x="3816459" y="511498"/>
                    <a:pt x="3817296" y="515814"/>
                    <a:pt x="3818971" y="519609"/>
                  </a:cubicBezTo>
                  <a:cubicBezTo>
                    <a:pt x="3820645" y="523404"/>
                    <a:pt x="3822989" y="526604"/>
                    <a:pt x="3826003" y="529208"/>
                  </a:cubicBezTo>
                  <a:cubicBezTo>
                    <a:pt x="3829017" y="531813"/>
                    <a:pt x="3832663" y="533803"/>
                    <a:pt x="3836942" y="535180"/>
                  </a:cubicBezTo>
                  <a:cubicBezTo>
                    <a:pt x="3841221" y="536557"/>
                    <a:pt x="3846002" y="537245"/>
                    <a:pt x="3851285" y="537245"/>
                  </a:cubicBezTo>
                  <a:cubicBezTo>
                    <a:pt x="3857313" y="537245"/>
                    <a:pt x="3863024" y="535943"/>
                    <a:pt x="3868419" y="533338"/>
                  </a:cubicBezTo>
                  <a:cubicBezTo>
                    <a:pt x="3873814" y="530734"/>
                    <a:pt x="3878707" y="527087"/>
                    <a:pt x="3883097" y="522399"/>
                  </a:cubicBezTo>
                  <a:lnTo>
                    <a:pt x="3883097" y="532445"/>
                  </a:lnTo>
                  <a:cubicBezTo>
                    <a:pt x="3883097" y="533338"/>
                    <a:pt x="3883358" y="534008"/>
                    <a:pt x="3883878" y="534454"/>
                  </a:cubicBezTo>
                  <a:cubicBezTo>
                    <a:pt x="3884399" y="534901"/>
                    <a:pt x="3885237" y="535236"/>
                    <a:pt x="3886390" y="535459"/>
                  </a:cubicBezTo>
                  <a:cubicBezTo>
                    <a:pt x="3887543" y="535682"/>
                    <a:pt x="3889087" y="535794"/>
                    <a:pt x="3891022" y="535794"/>
                  </a:cubicBezTo>
                  <a:cubicBezTo>
                    <a:pt x="3893031" y="535794"/>
                    <a:pt x="3894557" y="535682"/>
                    <a:pt x="3895599" y="535459"/>
                  </a:cubicBezTo>
                  <a:cubicBezTo>
                    <a:pt x="3896640" y="535236"/>
                    <a:pt x="3897459" y="534901"/>
                    <a:pt x="3898054" y="534454"/>
                  </a:cubicBezTo>
                  <a:cubicBezTo>
                    <a:pt x="3898650" y="534008"/>
                    <a:pt x="3898947" y="533338"/>
                    <a:pt x="3898947" y="532445"/>
                  </a:cubicBezTo>
                  <a:lnTo>
                    <a:pt x="3898947" y="464691"/>
                  </a:lnTo>
                  <a:cubicBezTo>
                    <a:pt x="3898947" y="458440"/>
                    <a:pt x="3898240" y="452971"/>
                    <a:pt x="3896827" y="448283"/>
                  </a:cubicBezTo>
                  <a:cubicBezTo>
                    <a:pt x="3895413" y="443595"/>
                    <a:pt x="3893143" y="439669"/>
                    <a:pt x="3890018" y="436507"/>
                  </a:cubicBezTo>
                  <a:cubicBezTo>
                    <a:pt x="3886892" y="433344"/>
                    <a:pt x="3882799" y="430944"/>
                    <a:pt x="3877739" y="429307"/>
                  </a:cubicBezTo>
                  <a:cubicBezTo>
                    <a:pt x="3872679" y="427670"/>
                    <a:pt x="3866540" y="426852"/>
                    <a:pt x="3859322" y="426852"/>
                  </a:cubicBezTo>
                  <a:close/>
                  <a:moveTo>
                    <a:pt x="3626183" y="426852"/>
                  </a:moveTo>
                  <a:cubicBezTo>
                    <a:pt x="3620453" y="426852"/>
                    <a:pt x="3614779" y="428321"/>
                    <a:pt x="3609160" y="431261"/>
                  </a:cubicBezTo>
                  <a:cubicBezTo>
                    <a:pt x="3603542" y="434200"/>
                    <a:pt x="3597905" y="438832"/>
                    <a:pt x="3592250" y="445158"/>
                  </a:cubicBezTo>
                  <a:lnTo>
                    <a:pt x="3592250" y="431875"/>
                  </a:lnTo>
                  <a:cubicBezTo>
                    <a:pt x="3592250" y="431279"/>
                    <a:pt x="3592120" y="430777"/>
                    <a:pt x="3591859" y="430368"/>
                  </a:cubicBezTo>
                  <a:cubicBezTo>
                    <a:pt x="3591599" y="429958"/>
                    <a:pt x="3591171" y="429586"/>
                    <a:pt x="3590575" y="429252"/>
                  </a:cubicBezTo>
                  <a:cubicBezTo>
                    <a:pt x="3589980" y="428917"/>
                    <a:pt x="3589143" y="428693"/>
                    <a:pt x="3588064" y="428582"/>
                  </a:cubicBezTo>
                  <a:cubicBezTo>
                    <a:pt x="3586985" y="428470"/>
                    <a:pt x="3585627" y="428414"/>
                    <a:pt x="3583990" y="428414"/>
                  </a:cubicBezTo>
                  <a:cubicBezTo>
                    <a:pt x="3582278" y="428414"/>
                    <a:pt x="3580902" y="428470"/>
                    <a:pt x="3579860" y="428582"/>
                  </a:cubicBezTo>
                  <a:cubicBezTo>
                    <a:pt x="3578818" y="428693"/>
                    <a:pt x="3577962" y="428917"/>
                    <a:pt x="3577293" y="429252"/>
                  </a:cubicBezTo>
                  <a:cubicBezTo>
                    <a:pt x="3576623" y="429586"/>
                    <a:pt x="3576176" y="429958"/>
                    <a:pt x="3575953" y="430368"/>
                  </a:cubicBezTo>
                  <a:cubicBezTo>
                    <a:pt x="3575730" y="430777"/>
                    <a:pt x="3575618" y="431279"/>
                    <a:pt x="3575618" y="431875"/>
                  </a:cubicBezTo>
                  <a:lnTo>
                    <a:pt x="3575618" y="532334"/>
                  </a:lnTo>
                  <a:cubicBezTo>
                    <a:pt x="3575618" y="532929"/>
                    <a:pt x="3575748" y="533431"/>
                    <a:pt x="3576009" y="533841"/>
                  </a:cubicBezTo>
                  <a:cubicBezTo>
                    <a:pt x="3576269" y="534250"/>
                    <a:pt x="3576753" y="534603"/>
                    <a:pt x="3577460" y="534901"/>
                  </a:cubicBezTo>
                  <a:cubicBezTo>
                    <a:pt x="3578167" y="535199"/>
                    <a:pt x="3579116" y="535422"/>
                    <a:pt x="3580306" y="535571"/>
                  </a:cubicBezTo>
                  <a:cubicBezTo>
                    <a:pt x="3581497" y="535719"/>
                    <a:pt x="3582985" y="535794"/>
                    <a:pt x="3584771" y="535794"/>
                  </a:cubicBezTo>
                  <a:cubicBezTo>
                    <a:pt x="3586631" y="535794"/>
                    <a:pt x="3588157" y="535719"/>
                    <a:pt x="3589348" y="535571"/>
                  </a:cubicBezTo>
                  <a:cubicBezTo>
                    <a:pt x="3590538" y="535422"/>
                    <a:pt x="3591468" y="535199"/>
                    <a:pt x="3592138" y="534901"/>
                  </a:cubicBezTo>
                  <a:cubicBezTo>
                    <a:pt x="3592808" y="534603"/>
                    <a:pt x="3593292" y="534250"/>
                    <a:pt x="3593589" y="533841"/>
                  </a:cubicBezTo>
                  <a:cubicBezTo>
                    <a:pt x="3593887" y="533431"/>
                    <a:pt x="3594036" y="532929"/>
                    <a:pt x="3594036" y="532334"/>
                  </a:cubicBezTo>
                  <a:lnTo>
                    <a:pt x="3594036" y="462124"/>
                  </a:lnTo>
                  <a:cubicBezTo>
                    <a:pt x="3599096" y="455799"/>
                    <a:pt x="3603933" y="450999"/>
                    <a:pt x="3608546" y="447725"/>
                  </a:cubicBezTo>
                  <a:cubicBezTo>
                    <a:pt x="3613160" y="444451"/>
                    <a:pt x="3617774" y="442813"/>
                    <a:pt x="3622387" y="442813"/>
                  </a:cubicBezTo>
                  <a:cubicBezTo>
                    <a:pt x="3625959" y="442813"/>
                    <a:pt x="3629103" y="443483"/>
                    <a:pt x="3631819" y="444823"/>
                  </a:cubicBezTo>
                  <a:cubicBezTo>
                    <a:pt x="3634536" y="446162"/>
                    <a:pt x="3636749" y="448097"/>
                    <a:pt x="3638461" y="450627"/>
                  </a:cubicBezTo>
                  <a:cubicBezTo>
                    <a:pt x="3640172" y="453157"/>
                    <a:pt x="3641475" y="456171"/>
                    <a:pt x="3642368" y="459668"/>
                  </a:cubicBezTo>
                  <a:cubicBezTo>
                    <a:pt x="3643261" y="463166"/>
                    <a:pt x="3643707" y="467779"/>
                    <a:pt x="3643707" y="473509"/>
                  </a:cubicBezTo>
                  <a:lnTo>
                    <a:pt x="3643707" y="532334"/>
                  </a:lnTo>
                  <a:cubicBezTo>
                    <a:pt x="3643707" y="532929"/>
                    <a:pt x="3643856" y="533431"/>
                    <a:pt x="3644154" y="533841"/>
                  </a:cubicBezTo>
                  <a:cubicBezTo>
                    <a:pt x="3644451" y="534250"/>
                    <a:pt x="3644935" y="534603"/>
                    <a:pt x="3645605" y="534901"/>
                  </a:cubicBezTo>
                  <a:cubicBezTo>
                    <a:pt x="3646274" y="535199"/>
                    <a:pt x="3647205" y="535422"/>
                    <a:pt x="3648395" y="535571"/>
                  </a:cubicBezTo>
                  <a:cubicBezTo>
                    <a:pt x="3649586" y="535719"/>
                    <a:pt x="3651111" y="535794"/>
                    <a:pt x="3652972" y="535794"/>
                  </a:cubicBezTo>
                  <a:cubicBezTo>
                    <a:pt x="3654758" y="535794"/>
                    <a:pt x="3656246" y="535719"/>
                    <a:pt x="3657436" y="535571"/>
                  </a:cubicBezTo>
                  <a:cubicBezTo>
                    <a:pt x="3658627" y="535422"/>
                    <a:pt x="3659557" y="535199"/>
                    <a:pt x="3660227" y="534901"/>
                  </a:cubicBezTo>
                  <a:cubicBezTo>
                    <a:pt x="3660897" y="534603"/>
                    <a:pt x="3661380" y="534250"/>
                    <a:pt x="3661678" y="533841"/>
                  </a:cubicBezTo>
                  <a:cubicBezTo>
                    <a:pt x="3661976" y="533431"/>
                    <a:pt x="3662125" y="532929"/>
                    <a:pt x="3662125" y="532334"/>
                  </a:cubicBezTo>
                  <a:lnTo>
                    <a:pt x="3662125" y="471054"/>
                  </a:lnTo>
                  <a:cubicBezTo>
                    <a:pt x="3662125" y="463910"/>
                    <a:pt x="3661511" y="457789"/>
                    <a:pt x="3660283" y="452692"/>
                  </a:cubicBezTo>
                  <a:cubicBezTo>
                    <a:pt x="3659055" y="447595"/>
                    <a:pt x="3657027" y="443148"/>
                    <a:pt x="3654199" y="439353"/>
                  </a:cubicBezTo>
                  <a:cubicBezTo>
                    <a:pt x="3651372" y="435558"/>
                    <a:pt x="3647670" y="432526"/>
                    <a:pt x="3643093" y="430256"/>
                  </a:cubicBezTo>
                  <a:cubicBezTo>
                    <a:pt x="3638517" y="427986"/>
                    <a:pt x="3632880" y="426852"/>
                    <a:pt x="3626183" y="426852"/>
                  </a:cubicBezTo>
                  <a:close/>
                  <a:moveTo>
                    <a:pt x="3495995" y="426852"/>
                  </a:moveTo>
                  <a:cubicBezTo>
                    <a:pt x="3487438" y="426852"/>
                    <a:pt x="3479959" y="428228"/>
                    <a:pt x="3473559" y="430982"/>
                  </a:cubicBezTo>
                  <a:cubicBezTo>
                    <a:pt x="3467160" y="433735"/>
                    <a:pt x="3461821" y="437605"/>
                    <a:pt x="3457542" y="442590"/>
                  </a:cubicBezTo>
                  <a:cubicBezTo>
                    <a:pt x="3453263" y="447576"/>
                    <a:pt x="3450063" y="453511"/>
                    <a:pt x="3447942" y="460394"/>
                  </a:cubicBezTo>
                  <a:cubicBezTo>
                    <a:pt x="3445821" y="467277"/>
                    <a:pt x="3444761" y="474812"/>
                    <a:pt x="3444761" y="482997"/>
                  </a:cubicBezTo>
                  <a:cubicBezTo>
                    <a:pt x="3444761" y="491480"/>
                    <a:pt x="3445766" y="499071"/>
                    <a:pt x="3447775" y="505768"/>
                  </a:cubicBezTo>
                  <a:cubicBezTo>
                    <a:pt x="3449784" y="512465"/>
                    <a:pt x="3452835" y="518158"/>
                    <a:pt x="3456928" y="522846"/>
                  </a:cubicBezTo>
                  <a:cubicBezTo>
                    <a:pt x="3461021" y="527534"/>
                    <a:pt x="3466137" y="531106"/>
                    <a:pt x="3472276" y="533561"/>
                  </a:cubicBezTo>
                  <a:cubicBezTo>
                    <a:pt x="3478415" y="536017"/>
                    <a:pt x="3485614" y="537245"/>
                    <a:pt x="3493874" y="537245"/>
                  </a:cubicBezTo>
                  <a:cubicBezTo>
                    <a:pt x="3502358" y="537245"/>
                    <a:pt x="3509818" y="535850"/>
                    <a:pt x="3516254" y="533059"/>
                  </a:cubicBezTo>
                  <a:cubicBezTo>
                    <a:pt x="3522691" y="530269"/>
                    <a:pt x="3528049" y="526380"/>
                    <a:pt x="3532328" y="521395"/>
                  </a:cubicBezTo>
                  <a:cubicBezTo>
                    <a:pt x="3536607" y="516409"/>
                    <a:pt x="3539825" y="510474"/>
                    <a:pt x="3541983" y="503591"/>
                  </a:cubicBezTo>
                  <a:cubicBezTo>
                    <a:pt x="3544141" y="496708"/>
                    <a:pt x="3545220" y="489173"/>
                    <a:pt x="3545220" y="480988"/>
                  </a:cubicBezTo>
                  <a:cubicBezTo>
                    <a:pt x="3545220" y="472579"/>
                    <a:pt x="3544197" y="465026"/>
                    <a:pt x="3542150" y="458329"/>
                  </a:cubicBezTo>
                  <a:cubicBezTo>
                    <a:pt x="3540104" y="451632"/>
                    <a:pt x="3537035" y="445939"/>
                    <a:pt x="3532942" y="441251"/>
                  </a:cubicBezTo>
                  <a:cubicBezTo>
                    <a:pt x="3528849" y="436563"/>
                    <a:pt x="3523733" y="432991"/>
                    <a:pt x="3517594" y="430535"/>
                  </a:cubicBezTo>
                  <a:cubicBezTo>
                    <a:pt x="3511455" y="428080"/>
                    <a:pt x="3504255" y="426852"/>
                    <a:pt x="3495995" y="426852"/>
                  </a:cubicBezTo>
                  <a:close/>
                  <a:moveTo>
                    <a:pt x="3379872" y="426852"/>
                  </a:moveTo>
                  <a:cubicBezTo>
                    <a:pt x="3376523" y="426852"/>
                    <a:pt x="3373342" y="427242"/>
                    <a:pt x="3370328" y="428024"/>
                  </a:cubicBezTo>
                  <a:cubicBezTo>
                    <a:pt x="3367315" y="428805"/>
                    <a:pt x="3364375" y="429958"/>
                    <a:pt x="3361510" y="431484"/>
                  </a:cubicBezTo>
                  <a:cubicBezTo>
                    <a:pt x="3358645" y="433009"/>
                    <a:pt x="3355799" y="434926"/>
                    <a:pt x="3352971" y="437232"/>
                  </a:cubicBezTo>
                  <a:cubicBezTo>
                    <a:pt x="3350144" y="439539"/>
                    <a:pt x="3347204" y="442255"/>
                    <a:pt x="3344153" y="445381"/>
                  </a:cubicBezTo>
                  <a:lnTo>
                    <a:pt x="3344153" y="431875"/>
                  </a:lnTo>
                  <a:cubicBezTo>
                    <a:pt x="3344153" y="431205"/>
                    <a:pt x="3344023" y="430665"/>
                    <a:pt x="3343763" y="430256"/>
                  </a:cubicBezTo>
                  <a:cubicBezTo>
                    <a:pt x="3343502" y="429847"/>
                    <a:pt x="3343037" y="429493"/>
                    <a:pt x="3342367" y="429196"/>
                  </a:cubicBezTo>
                  <a:cubicBezTo>
                    <a:pt x="3341698" y="428898"/>
                    <a:pt x="3340860" y="428693"/>
                    <a:pt x="3339856" y="428582"/>
                  </a:cubicBezTo>
                  <a:cubicBezTo>
                    <a:pt x="3338851" y="428470"/>
                    <a:pt x="3337568" y="428414"/>
                    <a:pt x="3336005" y="428414"/>
                  </a:cubicBezTo>
                  <a:cubicBezTo>
                    <a:pt x="3334517" y="428414"/>
                    <a:pt x="3333252" y="428470"/>
                    <a:pt x="3332210" y="428582"/>
                  </a:cubicBezTo>
                  <a:cubicBezTo>
                    <a:pt x="3331168" y="428693"/>
                    <a:pt x="3330312" y="428898"/>
                    <a:pt x="3329643" y="429196"/>
                  </a:cubicBezTo>
                  <a:cubicBezTo>
                    <a:pt x="3328973" y="429493"/>
                    <a:pt x="3328526" y="429847"/>
                    <a:pt x="3328303" y="430256"/>
                  </a:cubicBezTo>
                  <a:cubicBezTo>
                    <a:pt x="3328080" y="430665"/>
                    <a:pt x="3327968" y="431205"/>
                    <a:pt x="3327968" y="431875"/>
                  </a:cubicBezTo>
                  <a:lnTo>
                    <a:pt x="3327968" y="572182"/>
                  </a:lnTo>
                  <a:cubicBezTo>
                    <a:pt x="3327968" y="572778"/>
                    <a:pt x="3328098" y="573299"/>
                    <a:pt x="3328359" y="573745"/>
                  </a:cubicBezTo>
                  <a:cubicBezTo>
                    <a:pt x="3328619" y="574192"/>
                    <a:pt x="3329103" y="574564"/>
                    <a:pt x="3329810" y="574861"/>
                  </a:cubicBezTo>
                  <a:cubicBezTo>
                    <a:pt x="3330517" y="575159"/>
                    <a:pt x="3331466" y="575382"/>
                    <a:pt x="3332656" y="575531"/>
                  </a:cubicBezTo>
                  <a:cubicBezTo>
                    <a:pt x="3333847" y="575680"/>
                    <a:pt x="3335335" y="575754"/>
                    <a:pt x="3337121" y="575754"/>
                  </a:cubicBezTo>
                  <a:cubicBezTo>
                    <a:pt x="3338981" y="575754"/>
                    <a:pt x="3340507" y="575680"/>
                    <a:pt x="3341698" y="575531"/>
                  </a:cubicBezTo>
                  <a:cubicBezTo>
                    <a:pt x="3342888" y="575382"/>
                    <a:pt x="3343818" y="575159"/>
                    <a:pt x="3344488" y="574861"/>
                  </a:cubicBezTo>
                  <a:cubicBezTo>
                    <a:pt x="3345158" y="574564"/>
                    <a:pt x="3345642" y="574192"/>
                    <a:pt x="3345939" y="573745"/>
                  </a:cubicBezTo>
                  <a:cubicBezTo>
                    <a:pt x="3346237" y="573299"/>
                    <a:pt x="3346386" y="572778"/>
                    <a:pt x="3346386" y="572182"/>
                  </a:cubicBezTo>
                  <a:lnTo>
                    <a:pt x="3346386" y="521953"/>
                  </a:lnTo>
                  <a:cubicBezTo>
                    <a:pt x="3349065" y="524557"/>
                    <a:pt x="3351595" y="526827"/>
                    <a:pt x="3353976" y="528762"/>
                  </a:cubicBezTo>
                  <a:cubicBezTo>
                    <a:pt x="3356357" y="530697"/>
                    <a:pt x="3358757" y="532296"/>
                    <a:pt x="3361175" y="533561"/>
                  </a:cubicBezTo>
                  <a:cubicBezTo>
                    <a:pt x="3363594" y="534826"/>
                    <a:pt x="3366068" y="535757"/>
                    <a:pt x="3368598" y="536352"/>
                  </a:cubicBezTo>
                  <a:cubicBezTo>
                    <a:pt x="3371128" y="536947"/>
                    <a:pt x="3373882" y="537245"/>
                    <a:pt x="3376858" y="537245"/>
                  </a:cubicBezTo>
                  <a:cubicBezTo>
                    <a:pt x="3383853" y="537245"/>
                    <a:pt x="3390067" y="535924"/>
                    <a:pt x="3395499" y="533282"/>
                  </a:cubicBezTo>
                  <a:cubicBezTo>
                    <a:pt x="3400931" y="530641"/>
                    <a:pt x="3405489" y="526883"/>
                    <a:pt x="3409173" y="522009"/>
                  </a:cubicBezTo>
                  <a:cubicBezTo>
                    <a:pt x="3412856" y="517135"/>
                    <a:pt x="3415647" y="511200"/>
                    <a:pt x="3417544" y="504205"/>
                  </a:cubicBezTo>
                  <a:cubicBezTo>
                    <a:pt x="3419442" y="497210"/>
                    <a:pt x="3420390" y="489322"/>
                    <a:pt x="3420390" y="480541"/>
                  </a:cubicBezTo>
                  <a:cubicBezTo>
                    <a:pt x="3420390" y="473249"/>
                    <a:pt x="3419646" y="466347"/>
                    <a:pt x="3418158" y="459836"/>
                  </a:cubicBezTo>
                  <a:cubicBezTo>
                    <a:pt x="3416670" y="453324"/>
                    <a:pt x="3414307" y="447613"/>
                    <a:pt x="3411070" y="442702"/>
                  </a:cubicBezTo>
                  <a:cubicBezTo>
                    <a:pt x="3407833" y="437791"/>
                    <a:pt x="3403647" y="433921"/>
                    <a:pt x="3398513" y="431093"/>
                  </a:cubicBezTo>
                  <a:cubicBezTo>
                    <a:pt x="3393378" y="428266"/>
                    <a:pt x="3387165" y="426852"/>
                    <a:pt x="3379872" y="426852"/>
                  </a:cubicBezTo>
                  <a:close/>
                  <a:moveTo>
                    <a:pt x="3273274" y="426852"/>
                  </a:moveTo>
                  <a:cubicBezTo>
                    <a:pt x="3267172" y="426852"/>
                    <a:pt x="3261833" y="427670"/>
                    <a:pt x="3257256" y="429307"/>
                  </a:cubicBezTo>
                  <a:cubicBezTo>
                    <a:pt x="3252680" y="430944"/>
                    <a:pt x="3248866" y="433121"/>
                    <a:pt x="3245815" y="435837"/>
                  </a:cubicBezTo>
                  <a:cubicBezTo>
                    <a:pt x="3242764" y="438553"/>
                    <a:pt x="3240476" y="441716"/>
                    <a:pt x="3238950" y="445325"/>
                  </a:cubicBezTo>
                  <a:cubicBezTo>
                    <a:pt x="3237425" y="448934"/>
                    <a:pt x="3236662" y="452711"/>
                    <a:pt x="3236662" y="456655"/>
                  </a:cubicBezTo>
                  <a:cubicBezTo>
                    <a:pt x="3236662" y="461119"/>
                    <a:pt x="3237388" y="464952"/>
                    <a:pt x="3238839" y="468151"/>
                  </a:cubicBezTo>
                  <a:cubicBezTo>
                    <a:pt x="3240290" y="471351"/>
                    <a:pt x="3242206" y="474105"/>
                    <a:pt x="3244587" y="476411"/>
                  </a:cubicBezTo>
                  <a:cubicBezTo>
                    <a:pt x="3246969" y="478718"/>
                    <a:pt x="3249666" y="480672"/>
                    <a:pt x="3252680" y="482272"/>
                  </a:cubicBezTo>
                  <a:cubicBezTo>
                    <a:pt x="3255694" y="483871"/>
                    <a:pt x="3258782" y="485304"/>
                    <a:pt x="3261944" y="486569"/>
                  </a:cubicBezTo>
                  <a:cubicBezTo>
                    <a:pt x="3265107" y="487834"/>
                    <a:pt x="3268177" y="489043"/>
                    <a:pt x="3271153" y="490197"/>
                  </a:cubicBezTo>
                  <a:cubicBezTo>
                    <a:pt x="3274130" y="491350"/>
                    <a:pt x="3276809" y="492671"/>
                    <a:pt x="3279190" y="494159"/>
                  </a:cubicBezTo>
                  <a:cubicBezTo>
                    <a:pt x="3281571" y="495647"/>
                    <a:pt x="3283487" y="497359"/>
                    <a:pt x="3284938" y="499294"/>
                  </a:cubicBezTo>
                  <a:cubicBezTo>
                    <a:pt x="3286389" y="501229"/>
                    <a:pt x="3287115" y="503610"/>
                    <a:pt x="3287115" y="506438"/>
                  </a:cubicBezTo>
                  <a:cubicBezTo>
                    <a:pt x="3287115" y="509191"/>
                    <a:pt x="3286613" y="511572"/>
                    <a:pt x="3285608" y="513581"/>
                  </a:cubicBezTo>
                  <a:cubicBezTo>
                    <a:pt x="3284603" y="515590"/>
                    <a:pt x="3283171" y="517246"/>
                    <a:pt x="3281311" y="518548"/>
                  </a:cubicBezTo>
                  <a:cubicBezTo>
                    <a:pt x="3279450" y="519851"/>
                    <a:pt x="3277255" y="520837"/>
                    <a:pt x="3274725" y="521506"/>
                  </a:cubicBezTo>
                  <a:cubicBezTo>
                    <a:pt x="3272195" y="522176"/>
                    <a:pt x="3269367" y="522511"/>
                    <a:pt x="3266242" y="522511"/>
                  </a:cubicBezTo>
                  <a:cubicBezTo>
                    <a:pt x="3262075" y="522511"/>
                    <a:pt x="3258391" y="522009"/>
                    <a:pt x="3255191" y="521004"/>
                  </a:cubicBezTo>
                  <a:cubicBezTo>
                    <a:pt x="3251991" y="519999"/>
                    <a:pt x="3249220" y="518902"/>
                    <a:pt x="3246875" y="517711"/>
                  </a:cubicBezTo>
                  <a:cubicBezTo>
                    <a:pt x="3244531" y="516521"/>
                    <a:pt x="3242559" y="515423"/>
                    <a:pt x="3240960" y="514418"/>
                  </a:cubicBezTo>
                  <a:cubicBezTo>
                    <a:pt x="3239360" y="513414"/>
                    <a:pt x="3238150" y="512912"/>
                    <a:pt x="3237332" y="512912"/>
                  </a:cubicBezTo>
                  <a:cubicBezTo>
                    <a:pt x="3236811" y="512912"/>
                    <a:pt x="3236346" y="513042"/>
                    <a:pt x="3235937" y="513302"/>
                  </a:cubicBezTo>
                  <a:cubicBezTo>
                    <a:pt x="3235527" y="513563"/>
                    <a:pt x="3235211" y="513991"/>
                    <a:pt x="3234988" y="514586"/>
                  </a:cubicBezTo>
                  <a:cubicBezTo>
                    <a:pt x="3234765" y="515181"/>
                    <a:pt x="3234579" y="515963"/>
                    <a:pt x="3234430" y="516930"/>
                  </a:cubicBezTo>
                  <a:cubicBezTo>
                    <a:pt x="3234281" y="517897"/>
                    <a:pt x="3234206" y="519088"/>
                    <a:pt x="3234206" y="520502"/>
                  </a:cubicBezTo>
                  <a:cubicBezTo>
                    <a:pt x="3234206" y="522809"/>
                    <a:pt x="3234393" y="524632"/>
                    <a:pt x="3234765" y="525971"/>
                  </a:cubicBezTo>
                  <a:cubicBezTo>
                    <a:pt x="3235137" y="527311"/>
                    <a:pt x="3235732" y="528352"/>
                    <a:pt x="3236551" y="529097"/>
                  </a:cubicBezTo>
                  <a:cubicBezTo>
                    <a:pt x="3237369" y="529841"/>
                    <a:pt x="3238671" y="530678"/>
                    <a:pt x="3240457" y="531608"/>
                  </a:cubicBezTo>
                  <a:cubicBezTo>
                    <a:pt x="3242243" y="532538"/>
                    <a:pt x="3244420" y="533431"/>
                    <a:pt x="3246987" y="534287"/>
                  </a:cubicBezTo>
                  <a:cubicBezTo>
                    <a:pt x="3249554" y="535143"/>
                    <a:pt x="3252457" y="535850"/>
                    <a:pt x="3255694" y="536408"/>
                  </a:cubicBezTo>
                  <a:cubicBezTo>
                    <a:pt x="3258931" y="536966"/>
                    <a:pt x="3262335" y="537245"/>
                    <a:pt x="3265907" y="537245"/>
                  </a:cubicBezTo>
                  <a:cubicBezTo>
                    <a:pt x="3271711" y="537245"/>
                    <a:pt x="3277032" y="536538"/>
                    <a:pt x="3281869" y="535124"/>
                  </a:cubicBezTo>
                  <a:cubicBezTo>
                    <a:pt x="3286706" y="533710"/>
                    <a:pt x="3290873" y="531627"/>
                    <a:pt x="3294370" y="528873"/>
                  </a:cubicBezTo>
                  <a:cubicBezTo>
                    <a:pt x="3297868" y="526120"/>
                    <a:pt x="3300565" y="522734"/>
                    <a:pt x="3302463" y="518716"/>
                  </a:cubicBezTo>
                  <a:cubicBezTo>
                    <a:pt x="3304360" y="514697"/>
                    <a:pt x="3305309" y="510121"/>
                    <a:pt x="3305309" y="504986"/>
                  </a:cubicBezTo>
                  <a:cubicBezTo>
                    <a:pt x="3305309" y="500670"/>
                    <a:pt x="3304584" y="496950"/>
                    <a:pt x="3303133" y="493824"/>
                  </a:cubicBezTo>
                  <a:cubicBezTo>
                    <a:pt x="3301681" y="490699"/>
                    <a:pt x="3299765" y="488020"/>
                    <a:pt x="3297384" y="485788"/>
                  </a:cubicBezTo>
                  <a:cubicBezTo>
                    <a:pt x="3295003" y="483555"/>
                    <a:pt x="3292268" y="481658"/>
                    <a:pt x="3289180" y="480095"/>
                  </a:cubicBezTo>
                  <a:cubicBezTo>
                    <a:pt x="3286092" y="478532"/>
                    <a:pt x="3282966" y="477118"/>
                    <a:pt x="3279804" y="475853"/>
                  </a:cubicBezTo>
                  <a:cubicBezTo>
                    <a:pt x="3276641" y="474588"/>
                    <a:pt x="3273534" y="473360"/>
                    <a:pt x="3270483" y="472170"/>
                  </a:cubicBezTo>
                  <a:cubicBezTo>
                    <a:pt x="3267432" y="470979"/>
                    <a:pt x="3264716" y="469640"/>
                    <a:pt x="3262335" y="468151"/>
                  </a:cubicBezTo>
                  <a:cubicBezTo>
                    <a:pt x="3259954" y="466663"/>
                    <a:pt x="3258019" y="464933"/>
                    <a:pt x="3256531" y="462961"/>
                  </a:cubicBezTo>
                  <a:cubicBezTo>
                    <a:pt x="3255042" y="460989"/>
                    <a:pt x="3254298" y="458552"/>
                    <a:pt x="3254298" y="455650"/>
                  </a:cubicBezTo>
                  <a:cubicBezTo>
                    <a:pt x="3254298" y="453566"/>
                    <a:pt x="3254689" y="451632"/>
                    <a:pt x="3255470" y="449846"/>
                  </a:cubicBezTo>
                  <a:cubicBezTo>
                    <a:pt x="3256252" y="448060"/>
                    <a:pt x="3257405" y="446516"/>
                    <a:pt x="3258931" y="445213"/>
                  </a:cubicBezTo>
                  <a:cubicBezTo>
                    <a:pt x="3260456" y="443911"/>
                    <a:pt x="3262409" y="442907"/>
                    <a:pt x="3264791" y="442200"/>
                  </a:cubicBezTo>
                  <a:cubicBezTo>
                    <a:pt x="3267172" y="441493"/>
                    <a:pt x="3269925" y="441139"/>
                    <a:pt x="3273051" y="441139"/>
                  </a:cubicBezTo>
                  <a:cubicBezTo>
                    <a:pt x="3276548" y="441139"/>
                    <a:pt x="3279655" y="441548"/>
                    <a:pt x="3282371" y="442367"/>
                  </a:cubicBezTo>
                  <a:cubicBezTo>
                    <a:pt x="3285087" y="443186"/>
                    <a:pt x="3287450" y="444060"/>
                    <a:pt x="3289459" y="444990"/>
                  </a:cubicBezTo>
                  <a:cubicBezTo>
                    <a:pt x="3291468" y="445920"/>
                    <a:pt x="3293105" y="446795"/>
                    <a:pt x="3294370" y="447613"/>
                  </a:cubicBezTo>
                  <a:cubicBezTo>
                    <a:pt x="3295635" y="448432"/>
                    <a:pt x="3296603" y="448841"/>
                    <a:pt x="3297272" y="448841"/>
                  </a:cubicBezTo>
                  <a:cubicBezTo>
                    <a:pt x="3297719" y="448841"/>
                    <a:pt x="3298128" y="448711"/>
                    <a:pt x="3298500" y="448450"/>
                  </a:cubicBezTo>
                  <a:cubicBezTo>
                    <a:pt x="3298872" y="448190"/>
                    <a:pt x="3299189" y="447762"/>
                    <a:pt x="3299449" y="447167"/>
                  </a:cubicBezTo>
                  <a:cubicBezTo>
                    <a:pt x="3299709" y="446571"/>
                    <a:pt x="3299896" y="445809"/>
                    <a:pt x="3300007" y="444878"/>
                  </a:cubicBezTo>
                  <a:cubicBezTo>
                    <a:pt x="3300119" y="443948"/>
                    <a:pt x="3300175" y="442851"/>
                    <a:pt x="3300175" y="441586"/>
                  </a:cubicBezTo>
                  <a:cubicBezTo>
                    <a:pt x="3300175" y="440395"/>
                    <a:pt x="3300119" y="439390"/>
                    <a:pt x="3300007" y="438572"/>
                  </a:cubicBezTo>
                  <a:cubicBezTo>
                    <a:pt x="3299896" y="437753"/>
                    <a:pt x="3299784" y="437065"/>
                    <a:pt x="3299672" y="436507"/>
                  </a:cubicBezTo>
                  <a:cubicBezTo>
                    <a:pt x="3299561" y="435949"/>
                    <a:pt x="3299375" y="435446"/>
                    <a:pt x="3299114" y="435000"/>
                  </a:cubicBezTo>
                  <a:cubicBezTo>
                    <a:pt x="3298854" y="434554"/>
                    <a:pt x="3298333" y="434033"/>
                    <a:pt x="3297551" y="433437"/>
                  </a:cubicBezTo>
                  <a:cubicBezTo>
                    <a:pt x="3296770" y="432842"/>
                    <a:pt x="3295617" y="432154"/>
                    <a:pt x="3294091" y="431372"/>
                  </a:cubicBezTo>
                  <a:cubicBezTo>
                    <a:pt x="3292566" y="430591"/>
                    <a:pt x="3290724" y="429865"/>
                    <a:pt x="3288566" y="429196"/>
                  </a:cubicBezTo>
                  <a:cubicBezTo>
                    <a:pt x="3286408" y="428526"/>
                    <a:pt x="3283989" y="427968"/>
                    <a:pt x="3281311" y="427521"/>
                  </a:cubicBezTo>
                  <a:cubicBezTo>
                    <a:pt x="3278632" y="427075"/>
                    <a:pt x="3275953" y="426852"/>
                    <a:pt x="3273274" y="426852"/>
                  </a:cubicBezTo>
                  <a:close/>
                  <a:moveTo>
                    <a:pt x="3169466" y="426852"/>
                  </a:moveTo>
                  <a:cubicBezTo>
                    <a:pt x="3162099" y="426852"/>
                    <a:pt x="3155439" y="428135"/>
                    <a:pt x="3149486" y="430703"/>
                  </a:cubicBezTo>
                  <a:cubicBezTo>
                    <a:pt x="3143533" y="433270"/>
                    <a:pt x="3138454" y="436953"/>
                    <a:pt x="3134250" y="441753"/>
                  </a:cubicBezTo>
                  <a:cubicBezTo>
                    <a:pt x="3130045" y="446553"/>
                    <a:pt x="3126827" y="452394"/>
                    <a:pt x="3124595" y="459278"/>
                  </a:cubicBezTo>
                  <a:cubicBezTo>
                    <a:pt x="3122362" y="466161"/>
                    <a:pt x="3121246" y="473919"/>
                    <a:pt x="3121246" y="482551"/>
                  </a:cubicBezTo>
                  <a:cubicBezTo>
                    <a:pt x="3121246" y="491629"/>
                    <a:pt x="3122325" y="499591"/>
                    <a:pt x="3124483" y="506438"/>
                  </a:cubicBezTo>
                  <a:cubicBezTo>
                    <a:pt x="3126641" y="513284"/>
                    <a:pt x="3129841" y="518976"/>
                    <a:pt x="3134082" y="523516"/>
                  </a:cubicBezTo>
                  <a:cubicBezTo>
                    <a:pt x="3138324" y="528055"/>
                    <a:pt x="3143552" y="531478"/>
                    <a:pt x="3149765" y="533785"/>
                  </a:cubicBezTo>
                  <a:cubicBezTo>
                    <a:pt x="3155979" y="536092"/>
                    <a:pt x="3163215" y="537245"/>
                    <a:pt x="3171475" y="537245"/>
                  </a:cubicBezTo>
                  <a:cubicBezTo>
                    <a:pt x="3176238" y="537245"/>
                    <a:pt x="3180721" y="536891"/>
                    <a:pt x="3184926" y="536185"/>
                  </a:cubicBezTo>
                  <a:cubicBezTo>
                    <a:pt x="3189130" y="535478"/>
                    <a:pt x="3192832" y="534678"/>
                    <a:pt x="3196032" y="533785"/>
                  </a:cubicBezTo>
                  <a:cubicBezTo>
                    <a:pt x="3199232" y="532892"/>
                    <a:pt x="3201836" y="531980"/>
                    <a:pt x="3203846" y="531050"/>
                  </a:cubicBezTo>
                  <a:cubicBezTo>
                    <a:pt x="3205855" y="530120"/>
                    <a:pt x="3207064" y="529450"/>
                    <a:pt x="3207473" y="529041"/>
                  </a:cubicBezTo>
                  <a:cubicBezTo>
                    <a:pt x="3207883" y="528632"/>
                    <a:pt x="3208217" y="528204"/>
                    <a:pt x="3208478" y="527757"/>
                  </a:cubicBezTo>
                  <a:cubicBezTo>
                    <a:pt x="3208738" y="527311"/>
                    <a:pt x="3208924" y="526808"/>
                    <a:pt x="3209036" y="526250"/>
                  </a:cubicBezTo>
                  <a:cubicBezTo>
                    <a:pt x="3209148" y="525692"/>
                    <a:pt x="3209241" y="525060"/>
                    <a:pt x="3209315" y="524353"/>
                  </a:cubicBezTo>
                  <a:cubicBezTo>
                    <a:pt x="3209389" y="523646"/>
                    <a:pt x="3209427" y="522809"/>
                    <a:pt x="3209427" y="521841"/>
                  </a:cubicBezTo>
                  <a:cubicBezTo>
                    <a:pt x="3209427" y="520502"/>
                    <a:pt x="3209371" y="519367"/>
                    <a:pt x="3209258" y="518437"/>
                  </a:cubicBezTo>
                  <a:cubicBezTo>
                    <a:pt x="3209146" y="517507"/>
                    <a:pt x="3208978" y="516781"/>
                    <a:pt x="3208753" y="516260"/>
                  </a:cubicBezTo>
                  <a:cubicBezTo>
                    <a:pt x="3208529" y="515739"/>
                    <a:pt x="3208211" y="515349"/>
                    <a:pt x="3207800" y="515088"/>
                  </a:cubicBezTo>
                  <a:cubicBezTo>
                    <a:pt x="3207389" y="514828"/>
                    <a:pt x="3206922" y="514697"/>
                    <a:pt x="3206399" y="514697"/>
                  </a:cubicBezTo>
                  <a:cubicBezTo>
                    <a:pt x="3205501" y="514697"/>
                    <a:pt x="3204174" y="515088"/>
                    <a:pt x="3202416" y="515869"/>
                  </a:cubicBezTo>
                  <a:cubicBezTo>
                    <a:pt x="3200659" y="516651"/>
                    <a:pt x="3198415" y="517525"/>
                    <a:pt x="3195686" y="518493"/>
                  </a:cubicBezTo>
                  <a:cubicBezTo>
                    <a:pt x="3192956" y="519460"/>
                    <a:pt x="3189722" y="520334"/>
                    <a:pt x="3185984" y="521116"/>
                  </a:cubicBezTo>
                  <a:cubicBezTo>
                    <a:pt x="3182245" y="521897"/>
                    <a:pt x="3177983" y="522288"/>
                    <a:pt x="3173197" y="522288"/>
                  </a:cubicBezTo>
                  <a:cubicBezTo>
                    <a:pt x="3167140" y="522288"/>
                    <a:pt x="3162018" y="521432"/>
                    <a:pt x="3157831" y="519720"/>
                  </a:cubicBezTo>
                  <a:cubicBezTo>
                    <a:pt x="3153643" y="518009"/>
                    <a:pt x="3150241" y="515553"/>
                    <a:pt x="3147623" y="512353"/>
                  </a:cubicBezTo>
                  <a:cubicBezTo>
                    <a:pt x="3145006" y="509154"/>
                    <a:pt x="3143137" y="505321"/>
                    <a:pt x="3142015" y="500856"/>
                  </a:cubicBezTo>
                  <a:cubicBezTo>
                    <a:pt x="3140894" y="496392"/>
                    <a:pt x="3140333" y="491369"/>
                    <a:pt x="3140333" y="485788"/>
                  </a:cubicBezTo>
                  <a:lnTo>
                    <a:pt x="3206491" y="485788"/>
                  </a:lnTo>
                  <a:cubicBezTo>
                    <a:pt x="3208361" y="485788"/>
                    <a:pt x="3210025" y="485174"/>
                    <a:pt x="3211482" y="483946"/>
                  </a:cubicBezTo>
                  <a:cubicBezTo>
                    <a:pt x="3212939" y="482718"/>
                    <a:pt x="3213668" y="480653"/>
                    <a:pt x="3213668" y="477751"/>
                  </a:cubicBezTo>
                  <a:lnTo>
                    <a:pt x="3213668" y="474402"/>
                  </a:lnTo>
                  <a:cubicBezTo>
                    <a:pt x="3213668" y="467854"/>
                    <a:pt x="3212831" y="461696"/>
                    <a:pt x="3211157" y="455929"/>
                  </a:cubicBezTo>
                  <a:cubicBezTo>
                    <a:pt x="3209482" y="450162"/>
                    <a:pt x="3206859" y="445139"/>
                    <a:pt x="3203287" y="440860"/>
                  </a:cubicBezTo>
                  <a:cubicBezTo>
                    <a:pt x="3199716" y="436581"/>
                    <a:pt x="3195158" y="433177"/>
                    <a:pt x="3189614" y="430647"/>
                  </a:cubicBezTo>
                  <a:cubicBezTo>
                    <a:pt x="3184070" y="428117"/>
                    <a:pt x="3177354" y="426852"/>
                    <a:pt x="3169466" y="426852"/>
                  </a:cubicBezTo>
                  <a:close/>
                  <a:moveTo>
                    <a:pt x="3095834" y="426852"/>
                  </a:moveTo>
                  <a:cubicBezTo>
                    <a:pt x="3093676" y="426852"/>
                    <a:pt x="3091536" y="427131"/>
                    <a:pt x="3089415" y="427689"/>
                  </a:cubicBezTo>
                  <a:cubicBezTo>
                    <a:pt x="3087295" y="428247"/>
                    <a:pt x="3085155" y="429252"/>
                    <a:pt x="3082997" y="430703"/>
                  </a:cubicBezTo>
                  <a:cubicBezTo>
                    <a:pt x="3080839" y="432154"/>
                    <a:pt x="3078551" y="434144"/>
                    <a:pt x="3076132" y="436674"/>
                  </a:cubicBezTo>
                  <a:cubicBezTo>
                    <a:pt x="3073714" y="439204"/>
                    <a:pt x="3071128" y="442479"/>
                    <a:pt x="3068375" y="446497"/>
                  </a:cubicBezTo>
                  <a:lnTo>
                    <a:pt x="3068375" y="431875"/>
                  </a:lnTo>
                  <a:cubicBezTo>
                    <a:pt x="3068375" y="431279"/>
                    <a:pt x="3068245" y="430777"/>
                    <a:pt x="3067984" y="430368"/>
                  </a:cubicBezTo>
                  <a:cubicBezTo>
                    <a:pt x="3067724" y="429958"/>
                    <a:pt x="3067296" y="429586"/>
                    <a:pt x="3066700" y="429252"/>
                  </a:cubicBezTo>
                  <a:cubicBezTo>
                    <a:pt x="3066105" y="428917"/>
                    <a:pt x="3065268" y="428693"/>
                    <a:pt x="3064189" y="428582"/>
                  </a:cubicBezTo>
                  <a:cubicBezTo>
                    <a:pt x="3063110" y="428470"/>
                    <a:pt x="3061752" y="428414"/>
                    <a:pt x="3060115" y="428414"/>
                  </a:cubicBezTo>
                  <a:cubicBezTo>
                    <a:pt x="3058403" y="428414"/>
                    <a:pt x="3057027" y="428470"/>
                    <a:pt x="3055985" y="428582"/>
                  </a:cubicBezTo>
                  <a:cubicBezTo>
                    <a:pt x="3054943" y="428693"/>
                    <a:pt x="3054087" y="428917"/>
                    <a:pt x="3053418" y="429252"/>
                  </a:cubicBezTo>
                  <a:cubicBezTo>
                    <a:pt x="3052748" y="429586"/>
                    <a:pt x="3052301" y="429958"/>
                    <a:pt x="3052078" y="430368"/>
                  </a:cubicBezTo>
                  <a:cubicBezTo>
                    <a:pt x="3051855" y="430777"/>
                    <a:pt x="3051743" y="431279"/>
                    <a:pt x="3051743" y="431875"/>
                  </a:cubicBezTo>
                  <a:lnTo>
                    <a:pt x="3051743" y="532334"/>
                  </a:lnTo>
                  <a:cubicBezTo>
                    <a:pt x="3051743" y="532929"/>
                    <a:pt x="3051873" y="533431"/>
                    <a:pt x="3052134" y="533841"/>
                  </a:cubicBezTo>
                  <a:cubicBezTo>
                    <a:pt x="3052394" y="534250"/>
                    <a:pt x="3052878" y="534603"/>
                    <a:pt x="3053585" y="534901"/>
                  </a:cubicBezTo>
                  <a:cubicBezTo>
                    <a:pt x="3054292" y="535199"/>
                    <a:pt x="3055241" y="535422"/>
                    <a:pt x="3056431" y="535571"/>
                  </a:cubicBezTo>
                  <a:cubicBezTo>
                    <a:pt x="3057622" y="535719"/>
                    <a:pt x="3059110" y="535794"/>
                    <a:pt x="3060896" y="535794"/>
                  </a:cubicBezTo>
                  <a:cubicBezTo>
                    <a:pt x="3062756" y="535794"/>
                    <a:pt x="3064282" y="535719"/>
                    <a:pt x="3065473" y="535571"/>
                  </a:cubicBezTo>
                  <a:cubicBezTo>
                    <a:pt x="3066663" y="535422"/>
                    <a:pt x="3067593" y="535199"/>
                    <a:pt x="3068263" y="534901"/>
                  </a:cubicBezTo>
                  <a:cubicBezTo>
                    <a:pt x="3068933" y="534603"/>
                    <a:pt x="3069417" y="534250"/>
                    <a:pt x="3069714" y="533841"/>
                  </a:cubicBezTo>
                  <a:cubicBezTo>
                    <a:pt x="3070012" y="533431"/>
                    <a:pt x="3070161" y="532929"/>
                    <a:pt x="3070161" y="532334"/>
                  </a:cubicBezTo>
                  <a:lnTo>
                    <a:pt x="3070161" y="466254"/>
                  </a:lnTo>
                  <a:cubicBezTo>
                    <a:pt x="3072765" y="462161"/>
                    <a:pt x="3075146" y="458701"/>
                    <a:pt x="3077304" y="455873"/>
                  </a:cubicBezTo>
                  <a:cubicBezTo>
                    <a:pt x="3079462" y="453045"/>
                    <a:pt x="3081527" y="450776"/>
                    <a:pt x="3083499" y="449064"/>
                  </a:cubicBezTo>
                  <a:cubicBezTo>
                    <a:pt x="3085471" y="447353"/>
                    <a:pt x="3087350" y="446125"/>
                    <a:pt x="3089136" y="445381"/>
                  </a:cubicBezTo>
                  <a:cubicBezTo>
                    <a:pt x="3090922" y="444637"/>
                    <a:pt x="3092745" y="444265"/>
                    <a:pt x="3094606" y="444265"/>
                  </a:cubicBezTo>
                  <a:cubicBezTo>
                    <a:pt x="3096168" y="444265"/>
                    <a:pt x="3097619" y="444413"/>
                    <a:pt x="3098959" y="444711"/>
                  </a:cubicBezTo>
                  <a:cubicBezTo>
                    <a:pt x="3100298" y="445009"/>
                    <a:pt x="3101508" y="445325"/>
                    <a:pt x="3102587" y="445660"/>
                  </a:cubicBezTo>
                  <a:cubicBezTo>
                    <a:pt x="3103666" y="445995"/>
                    <a:pt x="3104633" y="446330"/>
                    <a:pt x="3105489" y="446664"/>
                  </a:cubicBezTo>
                  <a:cubicBezTo>
                    <a:pt x="3106345" y="446999"/>
                    <a:pt x="3107070" y="447167"/>
                    <a:pt x="3107665" y="447167"/>
                  </a:cubicBezTo>
                  <a:cubicBezTo>
                    <a:pt x="3108261" y="447167"/>
                    <a:pt x="3108726" y="446999"/>
                    <a:pt x="3109061" y="446664"/>
                  </a:cubicBezTo>
                  <a:cubicBezTo>
                    <a:pt x="3109396" y="446330"/>
                    <a:pt x="3109675" y="445846"/>
                    <a:pt x="3109898" y="445213"/>
                  </a:cubicBezTo>
                  <a:cubicBezTo>
                    <a:pt x="3110121" y="444581"/>
                    <a:pt x="3110270" y="443706"/>
                    <a:pt x="3110344" y="442590"/>
                  </a:cubicBezTo>
                  <a:cubicBezTo>
                    <a:pt x="3110419" y="441474"/>
                    <a:pt x="3110456" y="440097"/>
                    <a:pt x="3110456" y="438460"/>
                  </a:cubicBezTo>
                  <a:cubicBezTo>
                    <a:pt x="3110456" y="436749"/>
                    <a:pt x="3110437" y="435391"/>
                    <a:pt x="3110400" y="434386"/>
                  </a:cubicBezTo>
                  <a:cubicBezTo>
                    <a:pt x="3110363" y="433382"/>
                    <a:pt x="3110288" y="432619"/>
                    <a:pt x="3110177" y="432098"/>
                  </a:cubicBezTo>
                  <a:cubicBezTo>
                    <a:pt x="3110065" y="431577"/>
                    <a:pt x="3109935" y="431149"/>
                    <a:pt x="3109786" y="430814"/>
                  </a:cubicBezTo>
                  <a:cubicBezTo>
                    <a:pt x="3109637" y="430479"/>
                    <a:pt x="3109340" y="430126"/>
                    <a:pt x="3108893" y="429754"/>
                  </a:cubicBezTo>
                  <a:cubicBezTo>
                    <a:pt x="3108447" y="429382"/>
                    <a:pt x="3107684" y="429010"/>
                    <a:pt x="3106605" y="428638"/>
                  </a:cubicBezTo>
                  <a:cubicBezTo>
                    <a:pt x="3105526" y="428266"/>
                    <a:pt x="3104317" y="427931"/>
                    <a:pt x="3102977" y="427633"/>
                  </a:cubicBezTo>
                  <a:cubicBezTo>
                    <a:pt x="3101638" y="427335"/>
                    <a:pt x="3100354" y="427131"/>
                    <a:pt x="3099126" y="427019"/>
                  </a:cubicBezTo>
                  <a:cubicBezTo>
                    <a:pt x="3097899" y="426907"/>
                    <a:pt x="3096801" y="426852"/>
                    <a:pt x="3095834" y="426852"/>
                  </a:cubicBezTo>
                  <a:close/>
                  <a:moveTo>
                    <a:pt x="3019634" y="426852"/>
                  </a:moveTo>
                  <a:cubicBezTo>
                    <a:pt x="3017476" y="426852"/>
                    <a:pt x="3015336" y="427131"/>
                    <a:pt x="3013215" y="427689"/>
                  </a:cubicBezTo>
                  <a:cubicBezTo>
                    <a:pt x="3011095" y="428247"/>
                    <a:pt x="3008955" y="429252"/>
                    <a:pt x="3006797" y="430703"/>
                  </a:cubicBezTo>
                  <a:cubicBezTo>
                    <a:pt x="3004639" y="432154"/>
                    <a:pt x="3002351" y="434144"/>
                    <a:pt x="2999932" y="436674"/>
                  </a:cubicBezTo>
                  <a:cubicBezTo>
                    <a:pt x="2997514" y="439204"/>
                    <a:pt x="2994928" y="442479"/>
                    <a:pt x="2992175" y="446497"/>
                  </a:cubicBezTo>
                  <a:lnTo>
                    <a:pt x="2992175" y="431875"/>
                  </a:lnTo>
                  <a:cubicBezTo>
                    <a:pt x="2992175" y="431279"/>
                    <a:pt x="2992045" y="430777"/>
                    <a:pt x="2991784" y="430368"/>
                  </a:cubicBezTo>
                  <a:cubicBezTo>
                    <a:pt x="2991524" y="429958"/>
                    <a:pt x="2991096" y="429586"/>
                    <a:pt x="2990500" y="429252"/>
                  </a:cubicBezTo>
                  <a:cubicBezTo>
                    <a:pt x="2989905" y="428917"/>
                    <a:pt x="2989068" y="428693"/>
                    <a:pt x="2987989" y="428582"/>
                  </a:cubicBezTo>
                  <a:cubicBezTo>
                    <a:pt x="2986910" y="428470"/>
                    <a:pt x="2985552" y="428414"/>
                    <a:pt x="2983915" y="428414"/>
                  </a:cubicBezTo>
                  <a:cubicBezTo>
                    <a:pt x="2982203" y="428414"/>
                    <a:pt x="2980827" y="428470"/>
                    <a:pt x="2979785" y="428582"/>
                  </a:cubicBezTo>
                  <a:cubicBezTo>
                    <a:pt x="2978743" y="428693"/>
                    <a:pt x="2977887" y="428917"/>
                    <a:pt x="2977218" y="429252"/>
                  </a:cubicBezTo>
                  <a:cubicBezTo>
                    <a:pt x="2976548" y="429586"/>
                    <a:pt x="2976101" y="429958"/>
                    <a:pt x="2975878" y="430368"/>
                  </a:cubicBezTo>
                  <a:cubicBezTo>
                    <a:pt x="2975655" y="430777"/>
                    <a:pt x="2975543" y="431279"/>
                    <a:pt x="2975543" y="431875"/>
                  </a:cubicBezTo>
                  <a:lnTo>
                    <a:pt x="2975543" y="532334"/>
                  </a:lnTo>
                  <a:cubicBezTo>
                    <a:pt x="2975543" y="532929"/>
                    <a:pt x="2975673" y="533431"/>
                    <a:pt x="2975934" y="533841"/>
                  </a:cubicBezTo>
                  <a:cubicBezTo>
                    <a:pt x="2976194" y="534250"/>
                    <a:pt x="2976678" y="534603"/>
                    <a:pt x="2977385" y="534901"/>
                  </a:cubicBezTo>
                  <a:cubicBezTo>
                    <a:pt x="2978092" y="535199"/>
                    <a:pt x="2979041" y="535422"/>
                    <a:pt x="2980231" y="535571"/>
                  </a:cubicBezTo>
                  <a:cubicBezTo>
                    <a:pt x="2981422" y="535719"/>
                    <a:pt x="2982910" y="535794"/>
                    <a:pt x="2984696" y="535794"/>
                  </a:cubicBezTo>
                  <a:cubicBezTo>
                    <a:pt x="2986556" y="535794"/>
                    <a:pt x="2988082" y="535719"/>
                    <a:pt x="2989273" y="535571"/>
                  </a:cubicBezTo>
                  <a:cubicBezTo>
                    <a:pt x="2990463" y="535422"/>
                    <a:pt x="2991393" y="535199"/>
                    <a:pt x="2992063" y="534901"/>
                  </a:cubicBezTo>
                  <a:cubicBezTo>
                    <a:pt x="2992733" y="534603"/>
                    <a:pt x="2993217" y="534250"/>
                    <a:pt x="2993514" y="533841"/>
                  </a:cubicBezTo>
                  <a:cubicBezTo>
                    <a:pt x="2993812" y="533431"/>
                    <a:pt x="2993961" y="532929"/>
                    <a:pt x="2993961" y="532334"/>
                  </a:cubicBezTo>
                  <a:lnTo>
                    <a:pt x="2993961" y="466254"/>
                  </a:lnTo>
                  <a:cubicBezTo>
                    <a:pt x="2996565" y="462161"/>
                    <a:pt x="2998946" y="458701"/>
                    <a:pt x="3001104" y="455873"/>
                  </a:cubicBezTo>
                  <a:cubicBezTo>
                    <a:pt x="3003262" y="453045"/>
                    <a:pt x="3005327" y="450776"/>
                    <a:pt x="3007299" y="449064"/>
                  </a:cubicBezTo>
                  <a:cubicBezTo>
                    <a:pt x="3009271" y="447353"/>
                    <a:pt x="3011150" y="446125"/>
                    <a:pt x="3012936" y="445381"/>
                  </a:cubicBezTo>
                  <a:cubicBezTo>
                    <a:pt x="3014722" y="444637"/>
                    <a:pt x="3016545" y="444265"/>
                    <a:pt x="3018406" y="444265"/>
                  </a:cubicBezTo>
                  <a:cubicBezTo>
                    <a:pt x="3019968" y="444265"/>
                    <a:pt x="3021419" y="444413"/>
                    <a:pt x="3022759" y="444711"/>
                  </a:cubicBezTo>
                  <a:cubicBezTo>
                    <a:pt x="3024098" y="445009"/>
                    <a:pt x="3025308" y="445325"/>
                    <a:pt x="3026387" y="445660"/>
                  </a:cubicBezTo>
                  <a:cubicBezTo>
                    <a:pt x="3027466" y="445995"/>
                    <a:pt x="3028433" y="446330"/>
                    <a:pt x="3029289" y="446664"/>
                  </a:cubicBezTo>
                  <a:cubicBezTo>
                    <a:pt x="3030145" y="446999"/>
                    <a:pt x="3030870" y="447167"/>
                    <a:pt x="3031465" y="447167"/>
                  </a:cubicBezTo>
                  <a:cubicBezTo>
                    <a:pt x="3032061" y="447167"/>
                    <a:pt x="3032526" y="446999"/>
                    <a:pt x="3032861" y="446664"/>
                  </a:cubicBezTo>
                  <a:cubicBezTo>
                    <a:pt x="3033196" y="446330"/>
                    <a:pt x="3033475" y="445846"/>
                    <a:pt x="3033698" y="445213"/>
                  </a:cubicBezTo>
                  <a:cubicBezTo>
                    <a:pt x="3033921" y="444581"/>
                    <a:pt x="3034070" y="443706"/>
                    <a:pt x="3034144" y="442590"/>
                  </a:cubicBezTo>
                  <a:cubicBezTo>
                    <a:pt x="3034219" y="441474"/>
                    <a:pt x="3034256" y="440097"/>
                    <a:pt x="3034256" y="438460"/>
                  </a:cubicBezTo>
                  <a:cubicBezTo>
                    <a:pt x="3034256" y="436749"/>
                    <a:pt x="3034237" y="435391"/>
                    <a:pt x="3034200" y="434386"/>
                  </a:cubicBezTo>
                  <a:cubicBezTo>
                    <a:pt x="3034163" y="433382"/>
                    <a:pt x="3034088" y="432619"/>
                    <a:pt x="3033977" y="432098"/>
                  </a:cubicBezTo>
                  <a:cubicBezTo>
                    <a:pt x="3033865" y="431577"/>
                    <a:pt x="3033735" y="431149"/>
                    <a:pt x="3033586" y="430814"/>
                  </a:cubicBezTo>
                  <a:cubicBezTo>
                    <a:pt x="3033437" y="430479"/>
                    <a:pt x="3033140" y="430126"/>
                    <a:pt x="3032693" y="429754"/>
                  </a:cubicBezTo>
                  <a:cubicBezTo>
                    <a:pt x="3032247" y="429382"/>
                    <a:pt x="3031484" y="429010"/>
                    <a:pt x="3030405" y="428638"/>
                  </a:cubicBezTo>
                  <a:cubicBezTo>
                    <a:pt x="3029326" y="428266"/>
                    <a:pt x="3028117" y="427931"/>
                    <a:pt x="3026777" y="427633"/>
                  </a:cubicBezTo>
                  <a:cubicBezTo>
                    <a:pt x="3025438" y="427335"/>
                    <a:pt x="3024154" y="427131"/>
                    <a:pt x="3022926" y="427019"/>
                  </a:cubicBezTo>
                  <a:cubicBezTo>
                    <a:pt x="3021699" y="426907"/>
                    <a:pt x="3020601" y="426852"/>
                    <a:pt x="3019634" y="426852"/>
                  </a:cubicBezTo>
                  <a:close/>
                  <a:moveTo>
                    <a:pt x="2895920" y="426852"/>
                  </a:moveTo>
                  <a:cubicBezTo>
                    <a:pt x="2887363" y="426852"/>
                    <a:pt x="2879884" y="428228"/>
                    <a:pt x="2873484" y="430982"/>
                  </a:cubicBezTo>
                  <a:cubicBezTo>
                    <a:pt x="2867085" y="433735"/>
                    <a:pt x="2861746" y="437605"/>
                    <a:pt x="2857467" y="442590"/>
                  </a:cubicBezTo>
                  <a:cubicBezTo>
                    <a:pt x="2853188" y="447576"/>
                    <a:pt x="2849988" y="453511"/>
                    <a:pt x="2847867" y="460394"/>
                  </a:cubicBezTo>
                  <a:cubicBezTo>
                    <a:pt x="2845746" y="467277"/>
                    <a:pt x="2844686" y="474812"/>
                    <a:pt x="2844686" y="482997"/>
                  </a:cubicBezTo>
                  <a:cubicBezTo>
                    <a:pt x="2844686" y="491480"/>
                    <a:pt x="2845691" y="499071"/>
                    <a:pt x="2847700" y="505768"/>
                  </a:cubicBezTo>
                  <a:cubicBezTo>
                    <a:pt x="2849709" y="512465"/>
                    <a:pt x="2852760" y="518158"/>
                    <a:pt x="2856853" y="522846"/>
                  </a:cubicBezTo>
                  <a:cubicBezTo>
                    <a:pt x="2860946" y="527534"/>
                    <a:pt x="2866062" y="531106"/>
                    <a:pt x="2872201" y="533561"/>
                  </a:cubicBezTo>
                  <a:cubicBezTo>
                    <a:pt x="2878340" y="536017"/>
                    <a:pt x="2885539" y="537245"/>
                    <a:pt x="2893799" y="537245"/>
                  </a:cubicBezTo>
                  <a:cubicBezTo>
                    <a:pt x="2902283" y="537245"/>
                    <a:pt x="2909743" y="535850"/>
                    <a:pt x="2916179" y="533059"/>
                  </a:cubicBezTo>
                  <a:cubicBezTo>
                    <a:pt x="2922616" y="530269"/>
                    <a:pt x="2927974" y="526380"/>
                    <a:pt x="2932253" y="521395"/>
                  </a:cubicBezTo>
                  <a:cubicBezTo>
                    <a:pt x="2936532" y="516409"/>
                    <a:pt x="2939750" y="510474"/>
                    <a:pt x="2941908" y="503591"/>
                  </a:cubicBezTo>
                  <a:cubicBezTo>
                    <a:pt x="2944066" y="496708"/>
                    <a:pt x="2945145" y="489173"/>
                    <a:pt x="2945145" y="480988"/>
                  </a:cubicBezTo>
                  <a:cubicBezTo>
                    <a:pt x="2945145" y="472579"/>
                    <a:pt x="2944122" y="465026"/>
                    <a:pt x="2942075" y="458329"/>
                  </a:cubicBezTo>
                  <a:cubicBezTo>
                    <a:pt x="2940029" y="451632"/>
                    <a:pt x="2936960" y="445939"/>
                    <a:pt x="2932867" y="441251"/>
                  </a:cubicBezTo>
                  <a:cubicBezTo>
                    <a:pt x="2928774" y="436563"/>
                    <a:pt x="2923658" y="432991"/>
                    <a:pt x="2917519" y="430535"/>
                  </a:cubicBezTo>
                  <a:cubicBezTo>
                    <a:pt x="2911380" y="428080"/>
                    <a:pt x="2904180" y="426852"/>
                    <a:pt x="2895920" y="426852"/>
                  </a:cubicBezTo>
                  <a:close/>
                  <a:moveTo>
                    <a:pt x="2519943" y="426852"/>
                  </a:moveTo>
                  <a:cubicBezTo>
                    <a:pt x="2514511" y="426852"/>
                    <a:pt x="2509134" y="428321"/>
                    <a:pt x="2503814" y="431261"/>
                  </a:cubicBezTo>
                  <a:cubicBezTo>
                    <a:pt x="2498493" y="434200"/>
                    <a:pt x="2493005" y="438832"/>
                    <a:pt x="2487350" y="445158"/>
                  </a:cubicBezTo>
                  <a:lnTo>
                    <a:pt x="2487350" y="431875"/>
                  </a:lnTo>
                  <a:cubicBezTo>
                    <a:pt x="2487350" y="431279"/>
                    <a:pt x="2487220" y="430777"/>
                    <a:pt x="2486959" y="430368"/>
                  </a:cubicBezTo>
                  <a:cubicBezTo>
                    <a:pt x="2486699" y="429958"/>
                    <a:pt x="2486271" y="429586"/>
                    <a:pt x="2485675" y="429252"/>
                  </a:cubicBezTo>
                  <a:cubicBezTo>
                    <a:pt x="2485080" y="428917"/>
                    <a:pt x="2484243" y="428693"/>
                    <a:pt x="2483164" y="428582"/>
                  </a:cubicBezTo>
                  <a:cubicBezTo>
                    <a:pt x="2482085" y="428470"/>
                    <a:pt x="2480727" y="428414"/>
                    <a:pt x="2479090" y="428414"/>
                  </a:cubicBezTo>
                  <a:cubicBezTo>
                    <a:pt x="2477378" y="428414"/>
                    <a:pt x="2476002" y="428470"/>
                    <a:pt x="2474960" y="428582"/>
                  </a:cubicBezTo>
                  <a:cubicBezTo>
                    <a:pt x="2473918" y="428693"/>
                    <a:pt x="2473062" y="428917"/>
                    <a:pt x="2472393" y="429252"/>
                  </a:cubicBezTo>
                  <a:cubicBezTo>
                    <a:pt x="2471723" y="429586"/>
                    <a:pt x="2471276" y="429958"/>
                    <a:pt x="2471053" y="430368"/>
                  </a:cubicBezTo>
                  <a:cubicBezTo>
                    <a:pt x="2470830" y="430777"/>
                    <a:pt x="2470718" y="431279"/>
                    <a:pt x="2470718" y="431875"/>
                  </a:cubicBezTo>
                  <a:lnTo>
                    <a:pt x="2470718" y="532334"/>
                  </a:lnTo>
                  <a:cubicBezTo>
                    <a:pt x="2470718" y="532929"/>
                    <a:pt x="2470848" y="533431"/>
                    <a:pt x="2471109" y="533841"/>
                  </a:cubicBezTo>
                  <a:cubicBezTo>
                    <a:pt x="2471369" y="534250"/>
                    <a:pt x="2471853" y="534603"/>
                    <a:pt x="2472560" y="534901"/>
                  </a:cubicBezTo>
                  <a:cubicBezTo>
                    <a:pt x="2473267" y="535199"/>
                    <a:pt x="2474216" y="535422"/>
                    <a:pt x="2475406" y="535571"/>
                  </a:cubicBezTo>
                  <a:cubicBezTo>
                    <a:pt x="2476597" y="535719"/>
                    <a:pt x="2478085" y="535794"/>
                    <a:pt x="2479871" y="535794"/>
                  </a:cubicBezTo>
                  <a:cubicBezTo>
                    <a:pt x="2481731" y="535794"/>
                    <a:pt x="2483257" y="535719"/>
                    <a:pt x="2484448" y="535571"/>
                  </a:cubicBezTo>
                  <a:cubicBezTo>
                    <a:pt x="2485638" y="535422"/>
                    <a:pt x="2486568" y="535199"/>
                    <a:pt x="2487238" y="534901"/>
                  </a:cubicBezTo>
                  <a:cubicBezTo>
                    <a:pt x="2487908" y="534603"/>
                    <a:pt x="2488392" y="534250"/>
                    <a:pt x="2488689" y="533841"/>
                  </a:cubicBezTo>
                  <a:cubicBezTo>
                    <a:pt x="2488987" y="533431"/>
                    <a:pt x="2489136" y="532929"/>
                    <a:pt x="2489136" y="532334"/>
                  </a:cubicBezTo>
                  <a:lnTo>
                    <a:pt x="2489136" y="462124"/>
                  </a:lnTo>
                  <a:cubicBezTo>
                    <a:pt x="2494196" y="455799"/>
                    <a:pt x="2498884" y="450999"/>
                    <a:pt x="2503200" y="447725"/>
                  </a:cubicBezTo>
                  <a:cubicBezTo>
                    <a:pt x="2507516" y="444451"/>
                    <a:pt x="2511795" y="442813"/>
                    <a:pt x="2516036" y="442813"/>
                  </a:cubicBezTo>
                  <a:cubicBezTo>
                    <a:pt x="2519459" y="442813"/>
                    <a:pt x="2522417" y="443483"/>
                    <a:pt x="2524910" y="444823"/>
                  </a:cubicBezTo>
                  <a:cubicBezTo>
                    <a:pt x="2527403" y="446162"/>
                    <a:pt x="2529468" y="448097"/>
                    <a:pt x="2531105" y="450627"/>
                  </a:cubicBezTo>
                  <a:cubicBezTo>
                    <a:pt x="2532742" y="453157"/>
                    <a:pt x="2533970" y="456171"/>
                    <a:pt x="2534789" y="459668"/>
                  </a:cubicBezTo>
                  <a:cubicBezTo>
                    <a:pt x="2535607" y="463166"/>
                    <a:pt x="2536017" y="467035"/>
                    <a:pt x="2536017" y="471277"/>
                  </a:cubicBezTo>
                  <a:lnTo>
                    <a:pt x="2536017" y="532334"/>
                  </a:lnTo>
                  <a:cubicBezTo>
                    <a:pt x="2536017" y="532929"/>
                    <a:pt x="2536147" y="533431"/>
                    <a:pt x="2536407" y="533841"/>
                  </a:cubicBezTo>
                  <a:cubicBezTo>
                    <a:pt x="2536668" y="534250"/>
                    <a:pt x="2537151" y="534603"/>
                    <a:pt x="2537858" y="534901"/>
                  </a:cubicBezTo>
                  <a:cubicBezTo>
                    <a:pt x="2538565" y="535199"/>
                    <a:pt x="2539533" y="535422"/>
                    <a:pt x="2540760" y="535571"/>
                  </a:cubicBezTo>
                  <a:cubicBezTo>
                    <a:pt x="2541988" y="535719"/>
                    <a:pt x="2543458" y="535794"/>
                    <a:pt x="2545169" y="535794"/>
                  </a:cubicBezTo>
                  <a:cubicBezTo>
                    <a:pt x="2546955" y="535794"/>
                    <a:pt x="2548444" y="535719"/>
                    <a:pt x="2549634" y="535571"/>
                  </a:cubicBezTo>
                  <a:cubicBezTo>
                    <a:pt x="2550825" y="535422"/>
                    <a:pt x="2551774" y="535199"/>
                    <a:pt x="2552481" y="534901"/>
                  </a:cubicBezTo>
                  <a:cubicBezTo>
                    <a:pt x="2553188" y="534603"/>
                    <a:pt x="2553690" y="534250"/>
                    <a:pt x="2553988" y="533841"/>
                  </a:cubicBezTo>
                  <a:cubicBezTo>
                    <a:pt x="2554285" y="533431"/>
                    <a:pt x="2554434" y="532929"/>
                    <a:pt x="2554434" y="532334"/>
                  </a:cubicBezTo>
                  <a:lnTo>
                    <a:pt x="2554434" y="462124"/>
                  </a:lnTo>
                  <a:cubicBezTo>
                    <a:pt x="2559569" y="455799"/>
                    <a:pt x="2564275" y="450999"/>
                    <a:pt x="2568554" y="447725"/>
                  </a:cubicBezTo>
                  <a:cubicBezTo>
                    <a:pt x="2572833" y="444451"/>
                    <a:pt x="2577093" y="442813"/>
                    <a:pt x="2581335" y="442813"/>
                  </a:cubicBezTo>
                  <a:cubicBezTo>
                    <a:pt x="2584758" y="442813"/>
                    <a:pt x="2587734" y="443483"/>
                    <a:pt x="2590264" y="444823"/>
                  </a:cubicBezTo>
                  <a:cubicBezTo>
                    <a:pt x="2592794" y="446162"/>
                    <a:pt x="2594878" y="448097"/>
                    <a:pt x="2596515" y="450627"/>
                  </a:cubicBezTo>
                  <a:cubicBezTo>
                    <a:pt x="2598152" y="453157"/>
                    <a:pt x="2599343" y="456171"/>
                    <a:pt x="2600087" y="459668"/>
                  </a:cubicBezTo>
                  <a:cubicBezTo>
                    <a:pt x="2600831" y="463166"/>
                    <a:pt x="2601203" y="467035"/>
                    <a:pt x="2601203" y="471277"/>
                  </a:cubicBezTo>
                  <a:lnTo>
                    <a:pt x="2601203" y="532334"/>
                  </a:lnTo>
                  <a:cubicBezTo>
                    <a:pt x="2601203" y="532929"/>
                    <a:pt x="2601352" y="533431"/>
                    <a:pt x="2601650" y="533841"/>
                  </a:cubicBezTo>
                  <a:cubicBezTo>
                    <a:pt x="2601947" y="534250"/>
                    <a:pt x="2602450" y="534603"/>
                    <a:pt x="2603157" y="534901"/>
                  </a:cubicBezTo>
                  <a:cubicBezTo>
                    <a:pt x="2603864" y="535199"/>
                    <a:pt x="2604812" y="535422"/>
                    <a:pt x="2606003" y="535571"/>
                  </a:cubicBezTo>
                  <a:cubicBezTo>
                    <a:pt x="2607194" y="535719"/>
                    <a:pt x="2608719" y="535794"/>
                    <a:pt x="2610579" y="535794"/>
                  </a:cubicBezTo>
                  <a:cubicBezTo>
                    <a:pt x="2612365" y="535794"/>
                    <a:pt x="2613854" y="535719"/>
                    <a:pt x="2615044" y="535571"/>
                  </a:cubicBezTo>
                  <a:cubicBezTo>
                    <a:pt x="2616235" y="535422"/>
                    <a:pt x="2617165" y="535199"/>
                    <a:pt x="2617835" y="534901"/>
                  </a:cubicBezTo>
                  <a:cubicBezTo>
                    <a:pt x="2618505" y="534603"/>
                    <a:pt x="2618988" y="534250"/>
                    <a:pt x="2619286" y="533841"/>
                  </a:cubicBezTo>
                  <a:cubicBezTo>
                    <a:pt x="2619584" y="533431"/>
                    <a:pt x="2619732" y="532929"/>
                    <a:pt x="2619732" y="532334"/>
                  </a:cubicBezTo>
                  <a:lnTo>
                    <a:pt x="2619732" y="468821"/>
                  </a:lnTo>
                  <a:cubicBezTo>
                    <a:pt x="2619732" y="463166"/>
                    <a:pt x="2619156" y="457789"/>
                    <a:pt x="2618002" y="452692"/>
                  </a:cubicBezTo>
                  <a:cubicBezTo>
                    <a:pt x="2616849" y="447595"/>
                    <a:pt x="2614914" y="443148"/>
                    <a:pt x="2612198" y="439353"/>
                  </a:cubicBezTo>
                  <a:cubicBezTo>
                    <a:pt x="2609482" y="435558"/>
                    <a:pt x="2605929" y="432526"/>
                    <a:pt x="2601538" y="430256"/>
                  </a:cubicBezTo>
                  <a:cubicBezTo>
                    <a:pt x="2597148" y="427986"/>
                    <a:pt x="2591715" y="426852"/>
                    <a:pt x="2585241" y="426852"/>
                  </a:cubicBezTo>
                  <a:cubicBezTo>
                    <a:pt x="2582563" y="426852"/>
                    <a:pt x="2579902" y="427205"/>
                    <a:pt x="2577261" y="427912"/>
                  </a:cubicBezTo>
                  <a:cubicBezTo>
                    <a:pt x="2574619" y="428619"/>
                    <a:pt x="2571903" y="429754"/>
                    <a:pt x="2569112" y="431317"/>
                  </a:cubicBezTo>
                  <a:cubicBezTo>
                    <a:pt x="2566322" y="432879"/>
                    <a:pt x="2563420" y="434926"/>
                    <a:pt x="2560406" y="437456"/>
                  </a:cubicBezTo>
                  <a:cubicBezTo>
                    <a:pt x="2557392" y="439986"/>
                    <a:pt x="2554211" y="443074"/>
                    <a:pt x="2550862" y="446720"/>
                  </a:cubicBezTo>
                  <a:cubicBezTo>
                    <a:pt x="2549672" y="443744"/>
                    <a:pt x="2548183" y="441046"/>
                    <a:pt x="2546397" y="438628"/>
                  </a:cubicBezTo>
                  <a:cubicBezTo>
                    <a:pt x="2544611" y="436209"/>
                    <a:pt x="2542453" y="434126"/>
                    <a:pt x="2539923" y="432377"/>
                  </a:cubicBezTo>
                  <a:cubicBezTo>
                    <a:pt x="2537393" y="430628"/>
                    <a:pt x="2534472" y="429270"/>
                    <a:pt x="2531161" y="428303"/>
                  </a:cubicBezTo>
                  <a:cubicBezTo>
                    <a:pt x="2527850" y="427335"/>
                    <a:pt x="2524110" y="426852"/>
                    <a:pt x="2519943" y="426852"/>
                  </a:cubicBezTo>
                  <a:close/>
                  <a:moveTo>
                    <a:pt x="2159816" y="426852"/>
                  </a:moveTo>
                  <a:cubicBezTo>
                    <a:pt x="2152449" y="426852"/>
                    <a:pt x="2145789" y="428135"/>
                    <a:pt x="2139836" y="430703"/>
                  </a:cubicBezTo>
                  <a:cubicBezTo>
                    <a:pt x="2133883" y="433270"/>
                    <a:pt x="2128804" y="436953"/>
                    <a:pt x="2124600" y="441753"/>
                  </a:cubicBezTo>
                  <a:cubicBezTo>
                    <a:pt x="2120395" y="446553"/>
                    <a:pt x="2117177" y="452394"/>
                    <a:pt x="2114945" y="459278"/>
                  </a:cubicBezTo>
                  <a:cubicBezTo>
                    <a:pt x="2112712" y="466161"/>
                    <a:pt x="2111596" y="473919"/>
                    <a:pt x="2111596" y="482551"/>
                  </a:cubicBezTo>
                  <a:cubicBezTo>
                    <a:pt x="2111596" y="491629"/>
                    <a:pt x="2112675" y="499591"/>
                    <a:pt x="2114833" y="506438"/>
                  </a:cubicBezTo>
                  <a:cubicBezTo>
                    <a:pt x="2116991" y="513284"/>
                    <a:pt x="2120191" y="518976"/>
                    <a:pt x="2124432" y="523516"/>
                  </a:cubicBezTo>
                  <a:cubicBezTo>
                    <a:pt x="2128674" y="528055"/>
                    <a:pt x="2133902" y="531478"/>
                    <a:pt x="2140115" y="533785"/>
                  </a:cubicBezTo>
                  <a:cubicBezTo>
                    <a:pt x="2146329" y="536092"/>
                    <a:pt x="2153565" y="537245"/>
                    <a:pt x="2161825" y="537245"/>
                  </a:cubicBezTo>
                  <a:cubicBezTo>
                    <a:pt x="2166588" y="537245"/>
                    <a:pt x="2171071" y="536891"/>
                    <a:pt x="2175276" y="536185"/>
                  </a:cubicBezTo>
                  <a:cubicBezTo>
                    <a:pt x="2179480" y="535478"/>
                    <a:pt x="2183182" y="534678"/>
                    <a:pt x="2186382" y="533785"/>
                  </a:cubicBezTo>
                  <a:cubicBezTo>
                    <a:pt x="2189582" y="532892"/>
                    <a:pt x="2192186" y="531980"/>
                    <a:pt x="2194196" y="531050"/>
                  </a:cubicBezTo>
                  <a:cubicBezTo>
                    <a:pt x="2196205" y="530120"/>
                    <a:pt x="2197414" y="529450"/>
                    <a:pt x="2197823" y="529041"/>
                  </a:cubicBezTo>
                  <a:cubicBezTo>
                    <a:pt x="2198233" y="528632"/>
                    <a:pt x="2198567" y="528204"/>
                    <a:pt x="2198828" y="527757"/>
                  </a:cubicBezTo>
                  <a:cubicBezTo>
                    <a:pt x="2199088" y="527311"/>
                    <a:pt x="2199274" y="526808"/>
                    <a:pt x="2199386" y="526250"/>
                  </a:cubicBezTo>
                  <a:cubicBezTo>
                    <a:pt x="2199498" y="525692"/>
                    <a:pt x="2199591" y="525060"/>
                    <a:pt x="2199665" y="524353"/>
                  </a:cubicBezTo>
                  <a:cubicBezTo>
                    <a:pt x="2199739" y="523646"/>
                    <a:pt x="2199777" y="522809"/>
                    <a:pt x="2199777" y="521841"/>
                  </a:cubicBezTo>
                  <a:cubicBezTo>
                    <a:pt x="2199777" y="520502"/>
                    <a:pt x="2199721" y="519367"/>
                    <a:pt x="2199608" y="518437"/>
                  </a:cubicBezTo>
                  <a:cubicBezTo>
                    <a:pt x="2199496" y="517507"/>
                    <a:pt x="2199328" y="516781"/>
                    <a:pt x="2199103" y="516260"/>
                  </a:cubicBezTo>
                  <a:cubicBezTo>
                    <a:pt x="2198879" y="515739"/>
                    <a:pt x="2198561" y="515349"/>
                    <a:pt x="2198150" y="515088"/>
                  </a:cubicBezTo>
                  <a:cubicBezTo>
                    <a:pt x="2197739" y="514828"/>
                    <a:pt x="2197272" y="514697"/>
                    <a:pt x="2196749" y="514697"/>
                  </a:cubicBezTo>
                  <a:cubicBezTo>
                    <a:pt x="2195851" y="514697"/>
                    <a:pt x="2194524" y="515088"/>
                    <a:pt x="2192766" y="515869"/>
                  </a:cubicBezTo>
                  <a:cubicBezTo>
                    <a:pt x="2191009" y="516651"/>
                    <a:pt x="2188765" y="517525"/>
                    <a:pt x="2186036" y="518493"/>
                  </a:cubicBezTo>
                  <a:cubicBezTo>
                    <a:pt x="2183306" y="519460"/>
                    <a:pt x="2180072" y="520334"/>
                    <a:pt x="2176334" y="521116"/>
                  </a:cubicBezTo>
                  <a:cubicBezTo>
                    <a:pt x="2172595" y="521897"/>
                    <a:pt x="2168333" y="522288"/>
                    <a:pt x="2163547" y="522288"/>
                  </a:cubicBezTo>
                  <a:cubicBezTo>
                    <a:pt x="2157490" y="522288"/>
                    <a:pt x="2152368" y="521432"/>
                    <a:pt x="2148181" y="519720"/>
                  </a:cubicBezTo>
                  <a:cubicBezTo>
                    <a:pt x="2143993" y="518009"/>
                    <a:pt x="2140591" y="515553"/>
                    <a:pt x="2137973" y="512353"/>
                  </a:cubicBezTo>
                  <a:cubicBezTo>
                    <a:pt x="2135356" y="509154"/>
                    <a:pt x="2133487" y="505321"/>
                    <a:pt x="2132365" y="500856"/>
                  </a:cubicBezTo>
                  <a:cubicBezTo>
                    <a:pt x="2131244" y="496392"/>
                    <a:pt x="2130683" y="491369"/>
                    <a:pt x="2130683" y="485788"/>
                  </a:cubicBezTo>
                  <a:lnTo>
                    <a:pt x="2196841" y="485788"/>
                  </a:lnTo>
                  <a:cubicBezTo>
                    <a:pt x="2198711" y="485788"/>
                    <a:pt x="2200375" y="485174"/>
                    <a:pt x="2201832" y="483946"/>
                  </a:cubicBezTo>
                  <a:cubicBezTo>
                    <a:pt x="2203289" y="482718"/>
                    <a:pt x="2204018" y="480653"/>
                    <a:pt x="2204018" y="477751"/>
                  </a:cubicBezTo>
                  <a:lnTo>
                    <a:pt x="2204018" y="474402"/>
                  </a:lnTo>
                  <a:cubicBezTo>
                    <a:pt x="2204018" y="467854"/>
                    <a:pt x="2203181" y="461696"/>
                    <a:pt x="2201507" y="455929"/>
                  </a:cubicBezTo>
                  <a:cubicBezTo>
                    <a:pt x="2199832" y="450162"/>
                    <a:pt x="2197209" y="445139"/>
                    <a:pt x="2193637" y="440860"/>
                  </a:cubicBezTo>
                  <a:cubicBezTo>
                    <a:pt x="2190066" y="436581"/>
                    <a:pt x="2185508" y="433177"/>
                    <a:pt x="2179964" y="430647"/>
                  </a:cubicBezTo>
                  <a:cubicBezTo>
                    <a:pt x="2174420" y="428117"/>
                    <a:pt x="2167704" y="426852"/>
                    <a:pt x="2159816" y="426852"/>
                  </a:cubicBezTo>
                  <a:close/>
                  <a:moveTo>
                    <a:pt x="1914845" y="426852"/>
                  </a:moveTo>
                  <a:cubicBezTo>
                    <a:pt x="1906288" y="426852"/>
                    <a:pt x="1898809" y="428228"/>
                    <a:pt x="1892409" y="430982"/>
                  </a:cubicBezTo>
                  <a:cubicBezTo>
                    <a:pt x="1886010" y="433735"/>
                    <a:pt x="1880671" y="437605"/>
                    <a:pt x="1876392" y="442590"/>
                  </a:cubicBezTo>
                  <a:cubicBezTo>
                    <a:pt x="1872113" y="447576"/>
                    <a:pt x="1868913" y="453511"/>
                    <a:pt x="1866792" y="460394"/>
                  </a:cubicBezTo>
                  <a:cubicBezTo>
                    <a:pt x="1864671" y="467277"/>
                    <a:pt x="1863611" y="474812"/>
                    <a:pt x="1863611" y="482997"/>
                  </a:cubicBezTo>
                  <a:cubicBezTo>
                    <a:pt x="1863611" y="491480"/>
                    <a:pt x="1864616" y="499071"/>
                    <a:pt x="1866625" y="505768"/>
                  </a:cubicBezTo>
                  <a:cubicBezTo>
                    <a:pt x="1868634" y="512465"/>
                    <a:pt x="1871685" y="518158"/>
                    <a:pt x="1875778" y="522846"/>
                  </a:cubicBezTo>
                  <a:cubicBezTo>
                    <a:pt x="1879871" y="527534"/>
                    <a:pt x="1884987" y="531106"/>
                    <a:pt x="1891126" y="533561"/>
                  </a:cubicBezTo>
                  <a:cubicBezTo>
                    <a:pt x="1897265" y="536017"/>
                    <a:pt x="1904464" y="537245"/>
                    <a:pt x="1912724" y="537245"/>
                  </a:cubicBezTo>
                  <a:cubicBezTo>
                    <a:pt x="1921208" y="537245"/>
                    <a:pt x="1928668" y="535850"/>
                    <a:pt x="1935104" y="533059"/>
                  </a:cubicBezTo>
                  <a:cubicBezTo>
                    <a:pt x="1941541" y="530269"/>
                    <a:pt x="1946899" y="526380"/>
                    <a:pt x="1951178" y="521395"/>
                  </a:cubicBezTo>
                  <a:cubicBezTo>
                    <a:pt x="1955457" y="516409"/>
                    <a:pt x="1958675" y="510474"/>
                    <a:pt x="1960833" y="503591"/>
                  </a:cubicBezTo>
                  <a:cubicBezTo>
                    <a:pt x="1962991" y="496708"/>
                    <a:pt x="1964070" y="489173"/>
                    <a:pt x="1964070" y="480988"/>
                  </a:cubicBezTo>
                  <a:cubicBezTo>
                    <a:pt x="1964070" y="472579"/>
                    <a:pt x="1963047" y="465026"/>
                    <a:pt x="1961001" y="458329"/>
                  </a:cubicBezTo>
                  <a:cubicBezTo>
                    <a:pt x="1958954" y="451632"/>
                    <a:pt x="1955885" y="445939"/>
                    <a:pt x="1951792" y="441251"/>
                  </a:cubicBezTo>
                  <a:cubicBezTo>
                    <a:pt x="1947699" y="436563"/>
                    <a:pt x="1942583" y="432991"/>
                    <a:pt x="1936444" y="430535"/>
                  </a:cubicBezTo>
                  <a:cubicBezTo>
                    <a:pt x="1930305" y="428080"/>
                    <a:pt x="1923105" y="426852"/>
                    <a:pt x="1914845" y="426852"/>
                  </a:cubicBezTo>
                  <a:close/>
                  <a:moveTo>
                    <a:pt x="1654991" y="426852"/>
                  </a:moveTo>
                  <a:cubicBezTo>
                    <a:pt x="1647624" y="426852"/>
                    <a:pt x="1640964" y="428135"/>
                    <a:pt x="1635011" y="430703"/>
                  </a:cubicBezTo>
                  <a:cubicBezTo>
                    <a:pt x="1629058" y="433270"/>
                    <a:pt x="1623979" y="436953"/>
                    <a:pt x="1619775" y="441753"/>
                  </a:cubicBezTo>
                  <a:cubicBezTo>
                    <a:pt x="1615570" y="446553"/>
                    <a:pt x="1612352" y="452394"/>
                    <a:pt x="1610120" y="459278"/>
                  </a:cubicBezTo>
                  <a:cubicBezTo>
                    <a:pt x="1607887" y="466161"/>
                    <a:pt x="1606771" y="473919"/>
                    <a:pt x="1606771" y="482551"/>
                  </a:cubicBezTo>
                  <a:cubicBezTo>
                    <a:pt x="1606771" y="491629"/>
                    <a:pt x="1607850" y="499591"/>
                    <a:pt x="1610008" y="506438"/>
                  </a:cubicBezTo>
                  <a:cubicBezTo>
                    <a:pt x="1612166" y="513284"/>
                    <a:pt x="1615366" y="518976"/>
                    <a:pt x="1619607" y="523516"/>
                  </a:cubicBezTo>
                  <a:cubicBezTo>
                    <a:pt x="1623849" y="528055"/>
                    <a:pt x="1629076" y="531478"/>
                    <a:pt x="1635290" y="533785"/>
                  </a:cubicBezTo>
                  <a:cubicBezTo>
                    <a:pt x="1641504" y="536092"/>
                    <a:pt x="1648740" y="537245"/>
                    <a:pt x="1657000" y="537245"/>
                  </a:cubicBezTo>
                  <a:cubicBezTo>
                    <a:pt x="1661763" y="537245"/>
                    <a:pt x="1666246" y="536891"/>
                    <a:pt x="1670451" y="536185"/>
                  </a:cubicBezTo>
                  <a:cubicBezTo>
                    <a:pt x="1674655" y="535478"/>
                    <a:pt x="1678357" y="534678"/>
                    <a:pt x="1681557" y="533785"/>
                  </a:cubicBezTo>
                  <a:cubicBezTo>
                    <a:pt x="1684757" y="532892"/>
                    <a:pt x="1687361" y="531980"/>
                    <a:pt x="1689370" y="531050"/>
                  </a:cubicBezTo>
                  <a:cubicBezTo>
                    <a:pt x="1691380" y="530120"/>
                    <a:pt x="1692589" y="529450"/>
                    <a:pt x="1692998" y="529041"/>
                  </a:cubicBezTo>
                  <a:cubicBezTo>
                    <a:pt x="1693407" y="528632"/>
                    <a:pt x="1693742" y="528204"/>
                    <a:pt x="1694003" y="527757"/>
                  </a:cubicBezTo>
                  <a:cubicBezTo>
                    <a:pt x="1694263" y="527311"/>
                    <a:pt x="1694449" y="526808"/>
                    <a:pt x="1694561" y="526250"/>
                  </a:cubicBezTo>
                  <a:cubicBezTo>
                    <a:pt x="1694672" y="525692"/>
                    <a:pt x="1694766" y="525060"/>
                    <a:pt x="1694840" y="524353"/>
                  </a:cubicBezTo>
                  <a:cubicBezTo>
                    <a:pt x="1694914" y="523646"/>
                    <a:pt x="1694952" y="522809"/>
                    <a:pt x="1694952" y="521841"/>
                  </a:cubicBezTo>
                  <a:cubicBezTo>
                    <a:pt x="1694952" y="520502"/>
                    <a:pt x="1694896" y="519367"/>
                    <a:pt x="1694783" y="518437"/>
                  </a:cubicBezTo>
                  <a:cubicBezTo>
                    <a:pt x="1694671" y="517507"/>
                    <a:pt x="1694503" y="516781"/>
                    <a:pt x="1694278" y="516260"/>
                  </a:cubicBezTo>
                  <a:cubicBezTo>
                    <a:pt x="1694054" y="515739"/>
                    <a:pt x="1693736" y="515349"/>
                    <a:pt x="1693325" y="515088"/>
                  </a:cubicBezTo>
                  <a:cubicBezTo>
                    <a:pt x="1692914" y="514828"/>
                    <a:pt x="1692447" y="514697"/>
                    <a:pt x="1691924" y="514697"/>
                  </a:cubicBezTo>
                  <a:cubicBezTo>
                    <a:pt x="1691026" y="514697"/>
                    <a:pt x="1689699" y="515088"/>
                    <a:pt x="1687941" y="515869"/>
                  </a:cubicBezTo>
                  <a:cubicBezTo>
                    <a:pt x="1686184" y="516651"/>
                    <a:pt x="1683940" y="517525"/>
                    <a:pt x="1681211" y="518493"/>
                  </a:cubicBezTo>
                  <a:cubicBezTo>
                    <a:pt x="1678481" y="519460"/>
                    <a:pt x="1675247" y="520334"/>
                    <a:pt x="1671508" y="521116"/>
                  </a:cubicBezTo>
                  <a:cubicBezTo>
                    <a:pt x="1667770" y="521897"/>
                    <a:pt x="1663508" y="522288"/>
                    <a:pt x="1658722" y="522288"/>
                  </a:cubicBezTo>
                  <a:cubicBezTo>
                    <a:pt x="1652665" y="522288"/>
                    <a:pt x="1647543" y="521432"/>
                    <a:pt x="1643356" y="519720"/>
                  </a:cubicBezTo>
                  <a:cubicBezTo>
                    <a:pt x="1639168" y="518009"/>
                    <a:pt x="1635766" y="515553"/>
                    <a:pt x="1633148" y="512353"/>
                  </a:cubicBezTo>
                  <a:cubicBezTo>
                    <a:pt x="1630531" y="509154"/>
                    <a:pt x="1628662" y="505321"/>
                    <a:pt x="1627540" y="500856"/>
                  </a:cubicBezTo>
                  <a:cubicBezTo>
                    <a:pt x="1626419" y="496392"/>
                    <a:pt x="1625858" y="491369"/>
                    <a:pt x="1625858" y="485788"/>
                  </a:cubicBezTo>
                  <a:lnTo>
                    <a:pt x="1692016" y="485788"/>
                  </a:lnTo>
                  <a:cubicBezTo>
                    <a:pt x="1693886" y="485788"/>
                    <a:pt x="1695549" y="485174"/>
                    <a:pt x="1697007" y="483946"/>
                  </a:cubicBezTo>
                  <a:cubicBezTo>
                    <a:pt x="1698464" y="482718"/>
                    <a:pt x="1699193" y="480653"/>
                    <a:pt x="1699193" y="477751"/>
                  </a:cubicBezTo>
                  <a:lnTo>
                    <a:pt x="1699193" y="474402"/>
                  </a:lnTo>
                  <a:cubicBezTo>
                    <a:pt x="1699193" y="467854"/>
                    <a:pt x="1698356" y="461696"/>
                    <a:pt x="1696682" y="455929"/>
                  </a:cubicBezTo>
                  <a:cubicBezTo>
                    <a:pt x="1695008" y="450162"/>
                    <a:pt x="1692384" y="445139"/>
                    <a:pt x="1688812" y="440860"/>
                  </a:cubicBezTo>
                  <a:cubicBezTo>
                    <a:pt x="1685241" y="436581"/>
                    <a:pt x="1680683" y="433177"/>
                    <a:pt x="1675139" y="430647"/>
                  </a:cubicBezTo>
                  <a:cubicBezTo>
                    <a:pt x="1669595" y="428117"/>
                    <a:pt x="1662879" y="426852"/>
                    <a:pt x="1654991" y="426852"/>
                  </a:cubicBezTo>
                  <a:close/>
                  <a:moveTo>
                    <a:pt x="1453999" y="426852"/>
                  </a:moveTo>
                  <a:cubicBezTo>
                    <a:pt x="1447897" y="426852"/>
                    <a:pt x="1442558" y="427670"/>
                    <a:pt x="1437981" y="429307"/>
                  </a:cubicBezTo>
                  <a:cubicBezTo>
                    <a:pt x="1433405" y="430944"/>
                    <a:pt x="1429591" y="433121"/>
                    <a:pt x="1426540" y="435837"/>
                  </a:cubicBezTo>
                  <a:cubicBezTo>
                    <a:pt x="1423489" y="438553"/>
                    <a:pt x="1421201" y="441716"/>
                    <a:pt x="1419675" y="445325"/>
                  </a:cubicBezTo>
                  <a:cubicBezTo>
                    <a:pt x="1418150" y="448934"/>
                    <a:pt x="1417387" y="452711"/>
                    <a:pt x="1417387" y="456655"/>
                  </a:cubicBezTo>
                  <a:cubicBezTo>
                    <a:pt x="1417387" y="461119"/>
                    <a:pt x="1418113" y="464952"/>
                    <a:pt x="1419564" y="468151"/>
                  </a:cubicBezTo>
                  <a:cubicBezTo>
                    <a:pt x="1421015" y="471351"/>
                    <a:pt x="1422931" y="474105"/>
                    <a:pt x="1425312" y="476411"/>
                  </a:cubicBezTo>
                  <a:cubicBezTo>
                    <a:pt x="1427694" y="478718"/>
                    <a:pt x="1430391" y="480672"/>
                    <a:pt x="1433405" y="482272"/>
                  </a:cubicBezTo>
                  <a:cubicBezTo>
                    <a:pt x="1436418" y="483871"/>
                    <a:pt x="1439507" y="485304"/>
                    <a:pt x="1442669" y="486569"/>
                  </a:cubicBezTo>
                  <a:cubicBezTo>
                    <a:pt x="1445832" y="487834"/>
                    <a:pt x="1448901" y="489043"/>
                    <a:pt x="1451878" y="490197"/>
                  </a:cubicBezTo>
                  <a:cubicBezTo>
                    <a:pt x="1454855" y="491350"/>
                    <a:pt x="1457533" y="492671"/>
                    <a:pt x="1459915" y="494159"/>
                  </a:cubicBezTo>
                  <a:cubicBezTo>
                    <a:pt x="1462296" y="495647"/>
                    <a:pt x="1464212" y="497359"/>
                    <a:pt x="1465663" y="499294"/>
                  </a:cubicBezTo>
                  <a:cubicBezTo>
                    <a:pt x="1467114" y="501229"/>
                    <a:pt x="1467840" y="503610"/>
                    <a:pt x="1467840" y="506438"/>
                  </a:cubicBezTo>
                  <a:cubicBezTo>
                    <a:pt x="1467840" y="509191"/>
                    <a:pt x="1467338" y="511572"/>
                    <a:pt x="1466333" y="513581"/>
                  </a:cubicBezTo>
                  <a:cubicBezTo>
                    <a:pt x="1465328" y="515590"/>
                    <a:pt x="1463896" y="517246"/>
                    <a:pt x="1462036" y="518548"/>
                  </a:cubicBezTo>
                  <a:cubicBezTo>
                    <a:pt x="1460175" y="519851"/>
                    <a:pt x="1457980" y="520837"/>
                    <a:pt x="1455450" y="521506"/>
                  </a:cubicBezTo>
                  <a:cubicBezTo>
                    <a:pt x="1452920" y="522176"/>
                    <a:pt x="1450092" y="522511"/>
                    <a:pt x="1446967" y="522511"/>
                  </a:cubicBezTo>
                  <a:cubicBezTo>
                    <a:pt x="1442800" y="522511"/>
                    <a:pt x="1439116" y="522009"/>
                    <a:pt x="1435916" y="521004"/>
                  </a:cubicBezTo>
                  <a:cubicBezTo>
                    <a:pt x="1432716" y="519999"/>
                    <a:pt x="1429944" y="518902"/>
                    <a:pt x="1427600" y="517711"/>
                  </a:cubicBezTo>
                  <a:cubicBezTo>
                    <a:pt x="1425256" y="516521"/>
                    <a:pt x="1423284" y="515423"/>
                    <a:pt x="1421684" y="514418"/>
                  </a:cubicBezTo>
                  <a:cubicBezTo>
                    <a:pt x="1420085" y="513414"/>
                    <a:pt x="1418875" y="512912"/>
                    <a:pt x="1418057" y="512912"/>
                  </a:cubicBezTo>
                  <a:cubicBezTo>
                    <a:pt x="1417536" y="512912"/>
                    <a:pt x="1417071" y="513042"/>
                    <a:pt x="1416662" y="513302"/>
                  </a:cubicBezTo>
                  <a:cubicBezTo>
                    <a:pt x="1416252" y="513563"/>
                    <a:pt x="1415936" y="513991"/>
                    <a:pt x="1415713" y="514586"/>
                  </a:cubicBezTo>
                  <a:cubicBezTo>
                    <a:pt x="1415490" y="515181"/>
                    <a:pt x="1415303" y="515963"/>
                    <a:pt x="1415155" y="516930"/>
                  </a:cubicBezTo>
                  <a:cubicBezTo>
                    <a:pt x="1415006" y="517897"/>
                    <a:pt x="1414931" y="519088"/>
                    <a:pt x="1414931" y="520502"/>
                  </a:cubicBezTo>
                  <a:cubicBezTo>
                    <a:pt x="1414931" y="522809"/>
                    <a:pt x="1415118" y="524632"/>
                    <a:pt x="1415490" y="525971"/>
                  </a:cubicBezTo>
                  <a:cubicBezTo>
                    <a:pt x="1415862" y="527311"/>
                    <a:pt x="1416457" y="528352"/>
                    <a:pt x="1417276" y="529097"/>
                  </a:cubicBezTo>
                  <a:cubicBezTo>
                    <a:pt x="1418094" y="529841"/>
                    <a:pt x="1419396" y="530678"/>
                    <a:pt x="1421182" y="531608"/>
                  </a:cubicBezTo>
                  <a:cubicBezTo>
                    <a:pt x="1422968" y="532538"/>
                    <a:pt x="1425145" y="533431"/>
                    <a:pt x="1427712" y="534287"/>
                  </a:cubicBezTo>
                  <a:cubicBezTo>
                    <a:pt x="1430279" y="535143"/>
                    <a:pt x="1433181" y="535850"/>
                    <a:pt x="1436418" y="536408"/>
                  </a:cubicBezTo>
                  <a:cubicBezTo>
                    <a:pt x="1439656" y="536966"/>
                    <a:pt x="1443060" y="537245"/>
                    <a:pt x="1446632" y="537245"/>
                  </a:cubicBezTo>
                  <a:cubicBezTo>
                    <a:pt x="1452436" y="537245"/>
                    <a:pt x="1457757" y="536538"/>
                    <a:pt x="1462594" y="535124"/>
                  </a:cubicBezTo>
                  <a:cubicBezTo>
                    <a:pt x="1467431" y="533710"/>
                    <a:pt x="1471598" y="531627"/>
                    <a:pt x="1475095" y="528873"/>
                  </a:cubicBezTo>
                  <a:cubicBezTo>
                    <a:pt x="1478593" y="526120"/>
                    <a:pt x="1481290" y="522734"/>
                    <a:pt x="1483188" y="518716"/>
                  </a:cubicBezTo>
                  <a:cubicBezTo>
                    <a:pt x="1485085" y="514697"/>
                    <a:pt x="1486034" y="510121"/>
                    <a:pt x="1486034" y="504986"/>
                  </a:cubicBezTo>
                  <a:cubicBezTo>
                    <a:pt x="1486034" y="500670"/>
                    <a:pt x="1485309" y="496950"/>
                    <a:pt x="1483857" y="493824"/>
                  </a:cubicBezTo>
                  <a:cubicBezTo>
                    <a:pt x="1482406" y="490699"/>
                    <a:pt x="1480490" y="488020"/>
                    <a:pt x="1478109" y="485788"/>
                  </a:cubicBezTo>
                  <a:cubicBezTo>
                    <a:pt x="1475728" y="483555"/>
                    <a:pt x="1472993" y="481658"/>
                    <a:pt x="1469905" y="480095"/>
                  </a:cubicBezTo>
                  <a:cubicBezTo>
                    <a:pt x="1466817" y="478532"/>
                    <a:pt x="1463691" y="477118"/>
                    <a:pt x="1460529" y="475853"/>
                  </a:cubicBezTo>
                  <a:cubicBezTo>
                    <a:pt x="1457366" y="474588"/>
                    <a:pt x="1454259" y="473360"/>
                    <a:pt x="1451208" y="472170"/>
                  </a:cubicBezTo>
                  <a:cubicBezTo>
                    <a:pt x="1448157" y="470979"/>
                    <a:pt x="1445441" y="469640"/>
                    <a:pt x="1443060" y="468151"/>
                  </a:cubicBezTo>
                  <a:cubicBezTo>
                    <a:pt x="1440679" y="466663"/>
                    <a:pt x="1438744" y="464933"/>
                    <a:pt x="1437256" y="462961"/>
                  </a:cubicBezTo>
                  <a:cubicBezTo>
                    <a:pt x="1435767" y="460989"/>
                    <a:pt x="1435023" y="458552"/>
                    <a:pt x="1435023" y="455650"/>
                  </a:cubicBezTo>
                  <a:cubicBezTo>
                    <a:pt x="1435023" y="453566"/>
                    <a:pt x="1435414" y="451632"/>
                    <a:pt x="1436195" y="449846"/>
                  </a:cubicBezTo>
                  <a:cubicBezTo>
                    <a:pt x="1436977" y="448060"/>
                    <a:pt x="1438130" y="446516"/>
                    <a:pt x="1439656" y="445213"/>
                  </a:cubicBezTo>
                  <a:cubicBezTo>
                    <a:pt x="1441181" y="443911"/>
                    <a:pt x="1443134" y="442907"/>
                    <a:pt x="1445516" y="442200"/>
                  </a:cubicBezTo>
                  <a:cubicBezTo>
                    <a:pt x="1447897" y="441493"/>
                    <a:pt x="1450650" y="441139"/>
                    <a:pt x="1453776" y="441139"/>
                  </a:cubicBezTo>
                  <a:cubicBezTo>
                    <a:pt x="1457273" y="441139"/>
                    <a:pt x="1460380" y="441548"/>
                    <a:pt x="1463096" y="442367"/>
                  </a:cubicBezTo>
                  <a:cubicBezTo>
                    <a:pt x="1465812" y="443186"/>
                    <a:pt x="1468175" y="444060"/>
                    <a:pt x="1470184" y="444990"/>
                  </a:cubicBezTo>
                  <a:cubicBezTo>
                    <a:pt x="1472193" y="445920"/>
                    <a:pt x="1473830" y="446795"/>
                    <a:pt x="1475095" y="447613"/>
                  </a:cubicBezTo>
                  <a:cubicBezTo>
                    <a:pt x="1476360" y="448432"/>
                    <a:pt x="1477328" y="448841"/>
                    <a:pt x="1477997" y="448841"/>
                  </a:cubicBezTo>
                  <a:cubicBezTo>
                    <a:pt x="1478444" y="448841"/>
                    <a:pt x="1478853" y="448711"/>
                    <a:pt x="1479225" y="448450"/>
                  </a:cubicBezTo>
                  <a:cubicBezTo>
                    <a:pt x="1479597" y="448190"/>
                    <a:pt x="1479914" y="447762"/>
                    <a:pt x="1480174" y="447167"/>
                  </a:cubicBezTo>
                  <a:cubicBezTo>
                    <a:pt x="1480434" y="446571"/>
                    <a:pt x="1480620" y="445809"/>
                    <a:pt x="1480732" y="444878"/>
                  </a:cubicBezTo>
                  <a:cubicBezTo>
                    <a:pt x="1480844" y="443948"/>
                    <a:pt x="1480899" y="442851"/>
                    <a:pt x="1480899" y="441586"/>
                  </a:cubicBezTo>
                  <a:cubicBezTo>
                    <a:pt x="1480899" y="440395"/>
                    <a:pt x="1480844" y="439390"/>
                    <a:pt x="1480732" y="438572"/>
                  </a:cubicBezTo>
                  <a:cubicBezTo>
                    <a:pt x="1480620" y="437753"/>
                    <a:pt x="1480509" y="437065"/>
                    <a:pt x="1480397" y="436507"/>
                  </a:cubicBezTo>
                  <a:cubicBezTo>
                    <a:pt x="1480286" y="435949"/>
                    <a:pt x="1480100" y="435446"/>
                    <a:pt x="1479839" y="435000"/>
                  </a:cubicBezTo>
                  <a:cubicBezTo>
                    <a:pt x="1479579" y="434554"/>
                    <a:pt x="1479058" y="434033"/>
                    <a:pt x="1478276" y="433437"/>
                  </a:cubicBezTo>
                  <a:cubicBezTo>
                    <a:pt x="1477495" y="432842"/>
                    <a:pt x="1476342" y="432154"/>
                    <a:pt x="1474816" y="431372"/>
                  </a:cubicBezTo>
                  <a:cubicBezTo>
                    <a:pt x="1473291" y="430591"/>
                    <a:pt x="1471449" y="429865"/>
                    <a:pt x="1469291" y="429196"/>
                  </a:cubicBezTo>
                  <a:cubicBezTo>
                    <a:pt x="1467133" y="428526"/>
                    <a:pt x="1464714" y="427968"/>
                    <a:pt x="1462036" y="427521"/>
                  </a:cubicBezTo>
                  <a:cubicBezTo>
                    <a:pt x="1459356" y="427075"/>
                    <a:pt x="1456678" y="426852"/>
                    <a:pt x="1453999" y="426852"/>
                  </a:cubicBezTo>
                  <a:close/>
                  <a:moveTo>
                    <a:pt x="1349708" y="426852"/>
                  </a:moveTo>
                  <a:cubicBezTo>
                    <a:pt x="1343978" y="426852"/>
                    <a:pt x="1338304" y="428321"/>
                    <a:pt x="1332685" y="431261"/>
                  </a:cubicBezTo>
                  <a:cubicBezTo>
                    <a:pt x="1327067" y="434200"/>
                    <a:pt x="1321430" y="438832"/>
                    <a:pt x="1315775" y="445158"/>
                  </a:cubicBezTo>
                  <a:lnTo>
                    <a:pt x="1315775" y="431875"/>
                  </a:lnTo>
                  <a:cubicBezTo>
                    <a:pt x="1315775" y="431279"/>
                    <a:pt x="1315644" y="430777"/>
                    <a:pt x="1315384" y="430368"/>
                  </a:cubicBezTo>
                  <a:cubicBezTo>
                    <a:pt x="1315124" y="429958"/>
                    <a:pt x="1314696" y="429586"/>
                    <a:pt x="1314100" y="429252"/>
                  </a:cubicBezTo>
                  <a:cubicBezTo>
                    <a:pt x="1313505" y="428917"/>
                    <a:pt x="1312668" y="428693"/>
                    <a:pt x="1311589" y="428582"/>
                  </a:cubicBezTo>
                  <a:cubicBezTo>
                    <a:pt x="1310510" y="428470"/>
                    <a:pt x="1309152" y="428414"/>
                    <a:pt x="1307515" y="428414"/>
                  </a:cubicBezTo>
                  <a:cubicBezTo>
                    <a:pt x="1305803" y="428414"/>
                    <a:pt x="1304426" y="428470"/>
                    <a:pt x="1303385" y="428582"/>
                  </a:cubicBezTo>
                  <a:cubicBezTo>
                    <a:pt x="1302343" y="428693"/>
                    <a:pt x="1301487" y="428917"/>
                    <a:pt x="1300817" y="429252"/>
                  </a:cubicBezTo>
                  <a:cubicBezTo>
                    <a:pt x="1300148" y="429586"/>
                    <a:pt x="1299701" y="429958"/>
                    <a:pt x="1299478" y="430368"/>
                  </a:cubicBezTo>
                  <a:cubicBezTo>
                    <a:pt x="1299255" y="430777"/>
                    <a:pt x="1299143" y="431279"/>
                    <a:pt x="1299143" y="431875"/>
                  </a:cubicBezTo>
                  <a:lnTo>
                    <a:pt x="1299143" y="532334"/>
                  </a:lnTo>
                  <a:cubicBezTo>
                    <a:pt x="1299143" y="532929"/>
                    <a:pt x="1299273" y="533431"/>
                    <a:pt x="1299534" y="533841"/>
                  </a:cubicBezTo>
                  <a:cubicBezTo>
                    <a:pt x="1299794" y="534250"/>
                    <a:pt x="1300278" y="534603"/>
                    <a:pt x="1300985" y="534901"/>
                  </a:cubicBezTo>
                  <a:cubicBezTo>
                    <a:pt x="1301692" y="535199"/>
                    <a:pt x="1302640" y="535422"/>
                    <a:pt x="1303831" y="535571"/>
                  </a:cubicBezTo>
                  <a:cubicBezTo>
                    <a:pt x="1305022" y="535719"/>
                    <a:pt x="1306510" y="535794"/>
                    <a:pt x="1308296" y="535794"/>
                  </a:cubicBezTo>
                  <a:cubicBezTo>
                    <a:pt x="1310156" y="535794"/>
                    <a:pt x="1311682" y="535719"/>
                    <a:pt x="1312872" y="535571"/>
                  </a:cubicBezTo>
                  <a:cubicBezTo>
                    <a:pt x="1314063" y="535422"/>
                    <a:pt x="1314993" y="535199"/>
                    <a:pt x="1315663" y="534901"/>
                  </a:cubicBezTo>
                  <a:cubicBezTo>
                    <a:pt x="1316333" y="534603"/>
                    <a:pt x="1316816" y="534250"/>
                    <a:pt x="1317114" y="533841"/>
                  </a:cubicBezTo>
                  <a:cubicBezTo>
                    <a:pt x="1317412" y="533431"/>
                    <a:pt x="1317561" y="532929"/>
                    <a:pt x="1317561" y="532334"/>
                  </a:cubicBezTo>
                  <a:lnTo>
                    <a:pt x="1317561" y="462124"/>
                  </a:lnTo>
                  <a:cubicBezTo>
                    <a:pt x="1322621" y="455799"/>
                    <a:pt x="1327458" y="450999"/>
                    <a:pt x="1332072" y="447725"/>
                  </a:cubicBezTo>
                  <a:cubicBezTo>
                    <a:pt x="1336685" y="444451"/>
                    <a:pt x="1341299" y="442813"/>
                    <a:pt x="1345912" y="442813"/>
                  </a:cubicBezTo>
                  <a:cubicBezTo>
                    <a:pt x="1349484" y="442813"/>
                    <a:pt x="1352628" y="443483"/>
                    <a:pt x="1355344" y="444823"/>
                  </a:cubicBezTo>
                  <a:cubicBezTo>
                    <a:pt x="1358060" y="446162"/>
                    <a:pt x="1360274" y="448097"/>
                    <a:pt x="1361986" y="450627"/>
                  </a:cubicBezTo>
                  <a:cubicBezTo>
                    <a:pt x="1363697" y="453157"/>
                    <a:pt x="1365000" y="456171"/>
                    <a:pt x="1365893" y="459668"/>
                  </a:cubicBezTo>
                  <a:cubicBezTo>
                    <a:pt x="1366786" y="463166"/>
                    <a:pt x="1367232" y="467779"/>
                    <a:pt x="1367232" y="473509"/>
                  </a:cubicBezTo>
                  <a:lnTo>
                    <a:pt x="1367232" y="532334"/>
                  </a:lnTo>
                  <a:cubicBezTo>
                    <a:pt x="1367232" y="532929"/>
                    <a:pt x="1367381" y="533431"/>
                    <a:pt x="1367678" y="533841"/>
                  </a:cubicBezTo>
                  <a:cubicBezTo>
                    <a:pt x="1367976" y="534250"/>
                    <a:pt x="1368460" y="534603"/>
                    <a:pt x="1369130" y="534901"/>
                  </a:cubicBezTo>
                  <a:cubicBezTo>
                    <a:pt x="1369799" y="535199"/>
                    <a:pt x="1370729" y="535422"/>
                    <a:pt x="1371920" y="535571"/>
                  </a:cubicBezTo>
                  <a:cubicBezTo>
                    <a:pt x="1373111" y="535719"/>
                    <a:pt x="1374636" y="535794"/>
                    <a:pt x="1376496" y="535794"/>
                  </a:cubicBezTo>
                  <a:cubicBezTo>
                    <a:pt x="1378282" y="535794"/>
                    <a:pt x="1379771" y="535719"/>
                    <a:pt x="1380962" y="535571"/>
                  </a:cubicBezTo>
                  <a:cubicBezTo>
                    <a:pt x="1382152" y="535422"/>
                    <a:pt x="1383082" y="535199"/>
                    <a:pt x="1383752" y="534901"/>
                  </a:cubicBezTo>
                  <a:cubicBezTo>
                    <a:pt x="1384422" y="534603"/>
                    <a:pt x="1384906" y="534250"/>
                    <a:pt x="1385203" y="533841"/>
                  </a:cubicBezTo>
                  <a:cubicBezTo>
                    <a:pt x="1385501" y="533431"/>
                    <a:pt x="1385649" y="532929"/>
                    <a:pt x="1385649" y="532334"/>
                  </a:cubicBezTo>
                  <a:lnTo>
                    <a:pt x="1385649" y="471054"/>
                  </a:lnTo>
                  <a:cubicBezTo>
                    <a:pt x="1385649" y="463910"/>
                    <a:pt x="1385036" y="457789"/>
                    <a:pt x="1383808" y="452692"/>
                  </a:cubicBezTo>
                  <a:cubicBezTo>
                    <a:pt x="1382580" y="447595"/>
                    <a:pt x="1380552" y="443148"/>
                    <a:pt x="1377724" y="439353"/>
                  </a:cubicBezTo>
                  <a:cubicBezTo>
                    <a:pt x="1374897" y="435558"/>
                    <a:pt x="1371195" y="432526"/>
                    <a:pt x="1366618" y="430256"/>
                  </a:cubicBezTo>
                  <a:cubicBezTo>
                    <a:pt x="1362042" y="427986"/>
                    <a:pt x="1356405" y="426852"/>
                    <a:pt x="1349708" y="426852"/>
                  </a:cubicBezTo>
                  <a:close/>
                  <a:moveTo>
                    <a:pt x="1220897" y="426852"/>
                  </a:moveTo>
                  <a:cubicBezTo>
                    <a:pt x="1217027" y="426852"/>
                    <a:pt x="1213195" y="427205"/>
                    <a:pt x="1209400" y="427912"/>
                  </a:cubicBezTo>
                  <a:cubicBezTo>
                    <a:pt x="1205605" y="428619"/>
                    <a:pt x="1202107" y="429512"/>
                    <a:pt x="1198907" y="430591"/>
                  </a:cubicBezTo>
                  <a:cubicBezTo>
                    <a:pt x="1195708" y="431670"/>
                    <a:pt x="1192880" y="432861"/>
                    <a:pt x="1190424" y="434163"/>
                  </a:cubicBezTo>
                  <a:cubicBezTo>
                    <a:pt x="1187968" y="435465"/>
                    <a:pt x="1186238" y="436600"/>
                    <a:pt x="1185234" y="437567"/>
                  </a:cubicBezTo>
                  <a:cubicBezTo>
                    <a:pt x="1184229" y="438535"/>
                    <a:pt x="1183597" y="439558"/>
                    <a:pt x="1183336" y="440637"/>
                  </a:cubicBezTo>
                  <a:cubicBezTo>
                    <a:pt x="1183076" y="441716"/>
                    <a:pt x="1182946" y="443186"/>
                    <a:pt x="1182946" y="445046"/>
                  </a:cubicBezTo>
                  <a:cubicBezTo>
                    <a:pt x="1182946" y="446162"/>
                    <a:pt x="1183020" y="447185"/>
                    <a:pt x="1183169" y="448115"/>
                  </a:cubicBezTo>
                  <a:cubicBezTo>
                    <a:pt x="1183318" y="449046"/>
                    <a:pt x="1183559" y="449808"/>
                    <a:pt x="1183894" y="450404"/>
                  </a:cubicBezTo>
                  <a:cubicBezTo>
                    <a:pt x="1184229" y="450999"/>
                    <a:pt x="1184620" y="451446"/>
                    <a:pt x="1185066" y="451743"/>
                  </a:cubicBezTo>
                  <a:cubicBezTo>
                    <a:pt x="1185513" y="452041"/>
                    <a:pt x="1186034" y="452190"/>
                    <a:pt x="1186629" y="452190"/>
                  </a:cubicBezTo>
                  <a:cubicBezTo>
                    <a:pt x="1187522" y="452190"/>
                    <a:pt x="1188880" y="451650"/>
                    <a:pt x="1190703" y="450571"/>
                  </a:cubicBezTo>
                  <a:cubicBezTo>
                    <a:pt x="1192526" y="449492"/>
                    <a:pt x="1194796" y="448302"/>
                    <a:pt x="1197512" y="446999"/>
                  </a:cubicBezTo>
                  <a:cubicBezTo>
                    <a:pt x="1200228" y="445697"/>
                    <a:pt x="1203391" y="444506"/>
                    <a:pt x="1207000" y="443427"/>
                  </a:cubicBezTo>
                  <a:cubicBezTo>
                    <a:pt x="1210609" y="442348"/>
                    <a:pt x="1214683" y="441809"/>
                    <a:pt x="1219222" y="441809"/>
                  </a:cubicBezTo>
                  <a:cubicBezTo>
                    <a:pt x="1223464" y="441809"/>
                    <a:pt x="1227036" y="442311"/>
                    <a:pt x="1229938" y="443316"/>
                  </a:cubicBezTo>
                  <a:cubicBezTo>
                    <a:pt x="1232840" y="444320"/>
                    <a:pt x="1235203" y="445809"/>
                    <a:pt x="1237026" y="447781"/>
                  </a:cubicBezTo>
                  <a:cubicBezTo>
                    <a:pt x="1238849" y="449753"/>
                    <a:pt x="1240170" y="452227"/>
                    <a:pt x="1240988" y="455203"/>
                  </a:cubicBezTo>
                  <a:cubicBezTo>
                    <a:pt x="1241807" y="458180"/>
                    <a:pt x="1242216" y="461603"/>
                    <a:pt x="1242216" y="465473"/>
                  </a:cubicBezTo>
                  <a:lnTo>
                    <a:pt x="1242216" y="473286"/>
                  </a:lnTo>
                  <a:lnTo>
                    <a:pt x="1228375" y="473286"/>
                  </a:lnTo>
                  <a:cubicBezTo>
                    <a:pt x="1220562" y="473286"/>
                    <a:pt x="1213530" y="473974"/>
                    <a:pt x="1207279" y="475351"/>
                  </a:cubicBezTo>
                  <a:cubicBezTo>
                    <a:pt x="1201028" y="476728"/>
                    <a:pt x="1195745" y="478793"/>
                    <a:pt x="1191429" y="481546"/>
                  </a:cubicBezTo>
                  <a:cubicBezTo>
                    <a:pt x="1187113" y="484299"/>
                    <a:pt x="1183801" y="487760"/>
                    <a:pt x="1181494" y="491927"/>
                  </a:cubicBezTo>
                  <a:cubicBezTo>
                    <a:pt x="1179188" y="496094"/>
                    <a:pt x="1178034" y="501005"/>
                    <a:pt x="1178034" y="506661"/>
                  </a:cubicBezTo>
                  <a:cubicBezTo>
                    <a:pt x="1178034" y="511498"/>
                    <a:pt x="1178871" y="515814"/>
                    <a:pt x="1180546" y="519609"/>
                  </a:cubicBezTo>
                  <a:cubicBezTo>
                    <a:pt x="1182220" y="523404"/>
                    <a:pt x="1184564" y="526604"/>
                    <a:pt x="1187578" y="529208"/>
                  </a:cubicBezTo>
                  <a:cubicBezTo>
                    <a:pt x="1190592" y="531813"/>
                    <a:pt x="1194238" y="533803"/>
                    <a:pt x="1198517" y="535180"/>
                  </a:cubicBezTo>
                  <a:cubicBezTo>
                    <a:pt x="1202796" y="536557"/>
                    <a:pt x="1207576" y="537245"/>
                    <a:pt x="1212860" y="537245"/>
                  </a:cubicBezTo>
                  <a:cubicBezTo>
                    <a:pt x="1218888" y="537245"/>
                    <a:pt x="1224599" y="535943"/>
                    <a:pt x="1229994" y="533338"/>
                  </a:cubicBezTo>
                  <a:cubicBezTo>
                    <a:pt x="1235389" y="530734"/>
                    <a:pt x="1240282" y="527087"/>
                    <a:pt x="1244672" y="522399"/>
                  </a:cubicBezTo>
                  <a:lnTo>
                    <a:pt x="1244672" y="532445"/>
                  </a:lnTo>
                  <a:cubicBezTo>
                    <a:pt x="1244672" y="533338"/>
                    <a:pt x="1244932" y="534008"/>
                    <a:pt x="1245453" y="534454"/>
                  </a:cubicBezTo>
                  <a:cubicBezTo>
                    <a:pt x="1245974" y="534901"/>
                    <a:pt x="1246811" y="535236"/>
                    <a:pt x="1247965" y="535459"/>
                  </a:cubicBezTo>
                  <a:cubicBezTo>
                    <a:pt x="1249118" y="535682"/>
                    <a:pt x="1250662" y="535794"/>
                    <a:pt x="1252597" y="535794"/>
                  </a:cubicBezTo>
                  <a:cubicBezTo>
                    <a:pt x="1254606" y="535794"/>
                    <a:pt x="1256132" y="535682"/>
                    <a:pt x="1257174" y="535459"/>
                  </a:cubicBezTo>
                  <a:cubicBezTo>
                    <a:pt x="1258215" y="535236"/>
                    <a:pt x="1259034" y="534901"/>
                    <a:pt x="1259629" y="534454"/>
                  </a:cubicBezTo>
                  <a:cubicBezTo>
                    <a:pt x="1260224" y="534008"/>
                    <a:pt x="1260522" y="533338"/>
                    <a:pt x="1260522" y="532445"/>
                  </a:cubicBezTo>
                  <a:lnTo>
                    <a:pt x="1260522" y="464691"/>
                  </a:lnTo>
                  <a:cubicBezTo>
                    <a:pt x="1260522" y="458440"/>
                    <a:pt x="1259815" y="452971"/>
                    <a:pt x="1258401" y="448283"/>
                  </a:cubicBezTo>
                  <a:cubicBezTo>
                    <a:pt x="1256988" y="443595"/>
                    <a:pt x="1254718" y="439669"/>
                    <a:pt x="1251592" y="436507"/>
                  </a:cubicBezTo>
                  <a:cubicBezTo>
                    <a:pt x="1248467" y="433344"/>
                    <a:pt x="1244374" y="430944"/>
                    <a:pt x="1239314" y="429307"/>
                  </a:cubicBezTo>
                  <a:cubicBezTo>
                    <a:pt x="1234254" y="427670"/>
                    <a:pt x="1228115" y="426852"/>
                    <a:pt x="1220897" y="426852"/>
                  </a:cubicBezTo>
                  <a:close/>
                  <a:moveTo>
                    <a:pt x="950141" y="426852"/>
                  </a:moveTo>
                  <a:cubicBezTo>
                    <a:pt x="942774" y="426852"/>
                    <a:pt x="936114" y="428135"/>
                    <a:pt x="930161" y="430703"/>
                  </a:cubicBezTo>
                  <a:cubicBezTo>
                    <a:pt x="924208" y="433270"/>
                    <a:pt x="919129" y="436953"/>
                    <a:pt x="914925" y="441753"/>
                  </a:cubicBezTo>
                  <a:cubicBezTo>
                    <a:pt x="910720" y="446553"/>
                    <a:pt x="907502" y="452394"/>
                    <a:pt x="905269" y="459278"/>
                  </a:cubicBezTo>
                  <a:cubicBezTo>
                    <a:pt x="903037" y="466161"/>
                    <a:pt x="901921" y="473919"/>
                    <a:pt x="901921" y="482551"/>
                  </a:cubicBezTo>
                  <a:cubicBezTo>
                    <a:pt x="901921" y="491629"/>
                    <a:pt x="903000" y="499591"/>
                    <a:pt x="905158" y="506438"/>
                  </a:cubicBezTo>
                  <a:cubicBezTo>
                    <a:pt x="907316" y="513284"/>
                    <a:pt x="910516" y="518976"/>
                    <a:pt x="914757" y="523516"/>
                  </a:cubicBezTo>
                  <a:cubicBezTo>
                    <a:pt x="918999" y="528055"/>
                    <a:pt x="924226" y="531478"/>
                    <a:pt x="930440" y="533785"/>
                  </a:cubicBezTo>
                  <a:cubicBezTo>
                    <a:pt x="936654" y="536092"/>
                    <a:pt x="943890" y="537245"/>
                    <a:pt x="952150" y="537245"/>
                  </a:cubicBezTo>
                  <a:cubicBezTo>
                    <a:pt x="956913" y="537245"/>
                    <a:pt x="961396" y="536891"/>
                    <a:pt x="965601" y="536185"/>
                  </a:cubicBezTo>
                  <a:cubicBezTo>
                    <a:pt x="969805" y="535478"/>
                    <a:pt x="973507" y="534678"/>
                    <a:pt x="976707" y="533785"/>
                  </a:cubicBezTo>
                  <a:cubicBezTo>
                    <a:pt x="979907" y="532892"/>
                    <a:pt x="982511" y="531980"/>
                    <a:pt x="984520" y="531050"/>
                  </a:cubicBezTo>
                  <a:cubicBezTo>
                    <a:pt x="986530" y="530120"/>
                    <a:pt x="987739" y="529450"/>
                    <a:pt x="988148" y="529041"/>
                  </a:cubicBezTo>
                  <a:cubicBezTo>
                    <a:pt x="988557" y="528632"/>
                    <a:pt x="988892" y="528204"/>
                    <a:pt x="989153" y="527757"/>
                  </a:cubicBezTo>
                  <a:cubicBezTo>
                    <a:pt x="989413" y="527311"/>
                    <a:pt x="989599" y="526808"/>
                    <a:pt x="989711" y="526250"/>
                  </a:cubicBezTo>
                  <a:cubicBezTo>
                    <a:pt x="989822" y="525692"/>
                    <a:pt x="989915" y="525060"/>
                    <a:pt x="989990" y="524353"/>
                  </a:cubicBezTo>
                  <a:cubicBezTo>
                    <a:pt x="990064" y="523646"/>
                    <a:pt x="990102" y="522809"/>
                    <a:pt x="990102" y="521841"/>
                  </a:cubicBezTo>
                  <a:cubicBezTo>
                    <a:pt x="990102" y="520502"/>
                    <a:pt x="990045" y="519367"/>
                    <a:pt x="989933" y="518437"/>
                  </a:cubicBezTo>
                  <a:cubicBezTo>
                    <a:pt x="989821" y="517507"/>
                    <a:pt x="989653" y="516781"/>
                    <a:pt x="989428" y="516260"/>
                  </a:cubicBezTo>
                  <a:cubicBezTo>
                    <a:pt x="989204" y="515739"/>
                    <a:pt x="988886" y="515349"/>
                    <a:pt x="988475" y="515088"/>
                  </a:cubicBezTo>
                  <a:cubicBezTo>
                    <a:pt x="988064" y="514828"/>
                    <a:pt x="987597" y="514697"/>
                    <a:pt x="987074" y="514697"/>
                  </a:cubicBezTo>
                  <a:cubicBezTo>
                    <a:pt x="986176" y="514697"/>
                    <a:pt x="984849" y="515088"/>
                    <a:pt x="983091" y="515869"/>
                  </a:cubicBezTo>
                  <a:cubicBezTo>
                    <a:pt x="981334" y="516651"/>
                    <a:pt x="979090" y="517525"/>
                    <a:pt x="976361" y="518493"/>
                  </a:cubicBezTo>
                  <a:cubicBezTo>
                    <a:pt x="973631" y="519460"/>
                    <a:pt x="970397" y="520334"/>
                    <a:pt x="966658" y="521116"/>
                  </a:cubicBezTo>
                  <a:cubicBezTo>
                    <a:pt x="962920" y="521897"/>
                    <a:pt x="958658" y="522288"/>
                    <a:pt x="953872" y="522288"/>
                  </a:cubicBezTo>
                  <a:cubicBezTo>
                    <a:pt x="947815" y="522288"/>
                    <a:pt x="942693" y="521432"/>
                    <a:pt x="938506" y="519720"/>
                  </a:cubicBezTo>
                  <a:cubicBezTo>
                    <a:pt x="934318" y="518009"/>
                    <a:pt x="930916" y="515553"/>
                    <a:pt x="928298" y="512353"/>
                  </a:cubicBezTo>
                  <a:cubicBezTo>
                    <a:pt x="925681" y="509154"/>
                    <a:pt x="923812" y="505321"/>
                    <a:pt x="922690" y="500856"/>
                  </a:cubicBezTo>
                  <a:cubicBezTo>
                    <a:pt x="921569" y="496392"/>
                    <a:pt x="921008" y="491369"/>
                    <a:pt x="921008" y="485788"/>
                  </a:cubicBezTo>
                  <a:lnTo>
                    <a:pt x="987166" y="485788"/>
                  </a:lnTo>
                  <a:cubicBezTo>
                    <a:pt x="989036" y="485788"/>
                    <a:pt x="990699" y="485174"/>
                    <a:pt x="992157" y="483946"/>
                  </a:cubicBezTo>
                  <a:cubicBezTo>
                    <a:pt x="993614" y="482718"/>
                    <a:pt x="994343" y="480653"/>
                    <a:pt x="994343" y="477751"/>
                  </a:cubicBezTo>
                  <a:lnTo>
                    <a:pt x="994343" y="474402"/>
                  </a:lnTo>
                  <a:cubicBezTo>
                    <a:pt x="994343" y="467854"/>
                    <a:pt x="993506" y="461696"/>
                    <a:pt x="991832" y="455929"/>
                  </a:cubicBezTo>
                  <a:cubicBezTo>
                    <a:pt x="990157" y="450162"/>
                    <a:pt x="987534" y="445139"/>
                    <a:pt x="983962" y="440860"/>
                  </a:cubicBezTo>
                  <a:cubicBezTo>
                    <a:pt x="980390" y="436581"/>
                    <a:pt x="975833" y="433177"/>
                    <a:pt x="970289" y="430647"/>
                  </a:cubicBezTo>
                  <a:cubicBezTo>
                    <a:pt x="964745" y="428117"/>
                    <a:pt x="958029" y="426852"/>
                    <a:pt x="950141" y="426852"/>
                  </a:cubicBezTo>
                  <a:close/>
                  <a:moveTo>
                    <a:pt x="876508" y="426852"/>
                  </a:moveTo>
                  <a:cubicBezTo>
                    <a:pt x="874350" y="426852"/>
                    <a:pt x="872211" y="427131"/>
                    <a:pt x="870090" y="427689"/>
                  </a:cubicBezTo>
                  <a:cubicBezTo>
                    <a:pt x="867969" y="428247"/>
                    <a:pt x="865830" y="429252"/>
                    <a:pt x="863672" y="430703"/>
                  </a:cubicBezTo>
                  <a:cubicBezTo>
                    <a:pt x="861514" y="432154"/>
                    <a:pt x="859226" y="434144"/>
                    <a:pt x="856807" y="436674"/>
                  </a:cubicBezTo>
                  <a:cubicBezTo>
                    <a:pt x="854389" y="439204"/>
                    <a:pt x="851803" y="442479"/>
                    <a:pt x="849050" y="446497"/>
                  </a:cubicBezTo>
                  <a:lnTo>
                    <a:pt x="849050" y="431875"/>
                  </a:lnTo>
                  <a:cubicBezTo>
                    <a:pt x="849050" y="431279"/>
                    <a:pt x="848919" y="430777"/>
                    <a:pt x="848659" y="430368"/>
                  </a:cubicBezTo>
                  <a:cubicBezTo>
                    <a:pt x="848398" y="429958"/>
                    <a:pt x="847971" y="429586"/>
                    <a:pt x="847375" y="429252"/>
                  </a:cubicBezTo>
                  <a:cubicBezTo>
                    <a:pt x="846780" y="428917"/>
                    <a:pt x="845943" y="428693"/>
                    <a:pt x="844864" y="428582"/>
                  </a:cubicBezTo>
                  <a:cubicBezTo>
                    <a:pt x="843785" y="428470"/>
                    <a:pt x="842427" y="428414"/>
                    <a:pt x="840790" y="428414"/>
                  </a:cubicBezTo>
                  <a:cubicBezTo>
                    <a:pt x="839078" y="428414"/>
                    <a:pt x="837702" y="428470"/>
                    <a:pt x="836660" y="428582"/>
                  </a:cubicBezTo>
                  <a:cubicBezTo>
                    <a:pt x="835618" y="428693"/>
                    <a:pt x="834762" y="428917"/>
                    <a:pt x="834092" y="429252"/>
                  </a:cubicBezTo>
                  <a:cubicBezTo>
                    <a:pt x="833423" y="429586"/>
                    <a:pt x="832976" y="429958"/>
                    <a:pt x="832753" y="430368"/>
                  </a:cubicBezTo>
                  <a:cubicBezTo>
                    <a:pt x="832530" y="430777"/>
                    <a:pt x="832418" y="431279"/>
                    <a:pt x="832418" y="431875"/>
                  </a:cubicBezTo>
                  <a:lnTo>
                    <a:pt x="832418" y="532334"/>
                  </a:lnTo>
                  <a:cubicBezTo>
                    <a:pt x="832418" y="532929"/>
                    <a:pt x="832548" y="533431"/>
                    <a:pt x="832809" y="533841"/>
                  </a:cubicBezTo>
                  <a:cubicBezTo>
                    <a:pt x="833069" y="534250"/>
                    <a:pt x="833553" y="534603"/>
                    <a:pt x="834260" y="534901"/>
                  </a:cubicBezTo>
                  <a:cubicBezTo>
                    <a:pt x="834967" y="535199"/>
                    <a:pt x="835916" y="535422"/>
                    <a:pt x="837106" y="535571"/>
                  </a:cubicBezTo>
                  <a:cubicBezTo>
                    <a:pt x="838297" y="535719"/>
                    <a:pt x="839785" y="535794"/>
                    <a:pt x="841571" y="535794"/>
                  </a:cubicBezTo>
                  <a:cubicBezTo>
                    <a:pt x="843431" y="535794"/>
                    <a:pt x="844957" y="535719"/>
                    <a:pt x="846148" y="535571"/>
                  </a:cubicBezTo>
                  <a:cubicBezTo>
                    <a:pt x="847338" y="535422"/>
                    <a:pt x="848268" y="535199"/>
                    <a:pt x="848938" y="534901"/>
                  </a:cubicBezTo>
                  <a:cubicBezTo>
                    <a:pt x="849608" y="534603"/>
                    <a:pt x="850091" y="534250"/>
                    <a:pt x="850389" y="533841"/>
                  </a:cubicBezTo>
                  <a:cubicBezTo>
                    <a:pt x="850687" y="533431"/>
                    <a:pt x="850836" y="532929"/>
                    <a:pt x="850836" y="532334"/>
                  </a:cubicBezTo>
                  <a:lnTo>
                    <a:pt x="850836" y="466254"/>
                  </a:lnTo>
                  <a:cubicBezTo>
                    <a:pt x="853440" y="462161"/>
                    <a:pt x="855821" y="458701"/>
                    <a:pt x="857979" y="455873"/>
                  </a:cubicBezTo>
                  <a:cubicBezTo>
                    <a:pt x="860137" y="453045"/>
                    <a:pt x="862202" y="450776"/>
                    <a:pt x="864174" y="449064"/>
                  </a:cubicBezTo>
                  <a:cubicBezTo>
                    <a:pt x="866146" y="447353"/>
                    <a:pt x="868025" y="446125"/>
                    <a:pt x="869811" y="445381"/>
                  </a:cubicBezTo>
                  <a:cubicBezTo>
                    <a:pt x="871597" y="444637"/>
                    <a:pt x="873420" y="444265"/>
                    <a:pt x="875281" y="444265"/>
                  </a:cubicBezTo>
                  <a:cubicBezTo>
                    <a:pt x="876843" y="444265"/>
                    <a:pt x="878294" y="444413"/>
                    <a:pt x="879634" y="444711"/>
                  </a:cubicBezTo>
                  <a:cubicBezTo>
                    <a:pt x="880973" y="445009"/>
                    <a:pt x="882182" y="445325"/>
                    <a:pt x="883262" y="445660"/>
                  </a:cubicBezTo>
                  <a:cubicBezTo>
                    <a:pt x="884340" y="445995"/>
                    <a:pt x="885308" y="446330"/>
                    <a:pt x="886164" y="446664"/>
                  </a:cubicBezTo>
                  <a:cubicBezTo>
                    <a:pt x="887019" y="446999"/>
                    <a:pt x="887745" y="447167"/>
                    <a:pt x="888340" y="447167"/>
                  </a:cubicBezTo>
                  <a:cubicBezTo>
                    <a:pt x="888936" y="447167"/>
                    <a:pt x="889401" y="446999"/>
                    <a:pt x="889736" y="446664"/>
                  </a:cubicBezTo>
                  <a:cubicBezTo>
                    <a:pt x="890070" y="446330"/>
                    <a:pt x="890349" y="445846"/>
                    <a:pt x="890573" y="445213"/>
                  </a:cubicBezTo>
                  <a:cubicBezTo>
                    <a:pt x="890796" y="444581"/>
                    <a:pt x="890945" y="443706"/>
                    <a:pt x="891019" y="442590"/>
                  </a:cubicBezTo>
                  <a:cubicBezTo>
                    <a:pt x="891094" y="441474"/>
                    <a:pt x="891131" y="440097"/>
                    <a:pt x="891131" y="438460"/>
                  </a:cubicBezTo>
                  <a:cubicBezTo>
                    <a:pt x="891131" y="436749"/>
                    <a:pt x="891112" y="435391"/>
                    <a:pt x="891075" y="434386"/>
                  </a:cubicBezTo>
                  <a:cubicBezTo>
                    <a:pt x="891038" y="433382"/>
                    <a:pt x="890963" y="432619"/>
                    <a:pt x="890852" y="432098"/>
                  </a:cubicBezTo>
                  <a:cubicBezTo>
                    <a:pt x="890740" y="431577"/>
                    <a:pt x="890610" y="431149"/>
                    <a:pt x="890461" y="430814"/>
                  </a:cubicBezTo>
                  <a:cubicBezTo>
                    <a:pt x="890312" y="430479"/>
                    <a:pt x="890015" y="430126"/>
                    <a:pt x="889568" y="429754"/>
                  </a:cubicBezTo>
                  <a:cubicBezTo>
                    <a:pt x="889122" y="429382"/>
                    <a:pt x="888359" y="429010"/>
                    <a:pt x="887280" y="428638"/>
                  </a:cubicBezTo>
                  <a:cubicBezTo>
                    <a:pt x="886201" y="428266"/>
                    <a:pt x="884992" y="427931"/>
                    <a:pt x="883652" y="427633"/>
                  </a:cubicBezTo>
                  <a:cubicBezTo>
                    <a:pt x="882313" y="427335"/>
                    <a:pt x="881029" y="427131"/>
                    <a:pt x="879801" y="427019"/>
                  </a:cubicBezTo>
                  <a:cubicBezTo>
                    <a:pt x="878573" y="426907"/>
                    <a:pt x="877476" y="426852"/>
                    <a:pt x="876508" y="426852"/>
                  </a:cubicBezTo>
                  <a:close/>
                  <a:moveTo>
                    <a:pt x="752795" y="426852"/>
                  </a:moveTo>
                  <a:cubicBezTo>
                    <a:pt x="744237" y="426852"/>
                    <a:pt x="736759" y="428228"/>
                    <a:pt x="730359" y="430982"/>
                  </a:cubicBezTo>
                  <a:cubicBezTo>
                    <a:pt x="723960" y="433735"/>
                    <a:pt x="718620" y="437605"/>
                    <a:pt x="714342" y="442590"/>
                  </a:cubicBezTo>
                  <a:cubicBezTo>
                    <a:pt x="710063" y="447576"/>
                    <a:pt x="706863" y="453511"/>
                    <a:pt x="704742" y="460394"/>
                  </a:cubicBezTo>
                  <a:cubicBezTo>
                    <a:pt x="702621" y="467277"/>
                    <a:pt x="701561" y="474812"/>
                    <a:pt x="701561" y="482997"/>
                  </a:cubicBezTo>
                  <a:cubicBezTo>
                    <a:pt x="701561" y="491480"/>
                    <a:pt x="702566" y="499071"/>
                    <a:pt x="704575" y="505768"/>
                  </a:cubicBezTo>
                  <a:cubicBezTo>
                    <a:pt x="706584" y="512465"/>
                    <a:pt x="709635" y="518158"/>
                    <a:pt x="713728" y="522846"/>
                  </a:cubicBezTo>
                  <a:cubicBezTo>
                    <a:pt x="717820" y="527534"/>
                    <a:pt x="722936" y="531106"/>
                    <a:pt x="729076" y="533561"/>
                  </a:cubicBezTo>
                  <a:cubicBezTo>
                    <a:pt x="735215" y="536017"/>
                    <a:pt x="742414" y="537245"/>
                    <a:pt x="750674" y="537245"/>
                  </a:cubicBezTo>
                  <a:cubicBezTo>
                    <a:pt x="759157" y="537245"/>
                    <a:pt x="766617" y="535850"/>
                    <a:pt x="773054" y="533059"/>
                  </a:cubicBezTo>
                  <a:cubicBezTo>
                    <a:pt x="779491" y="530269"/>
                    <a:pt x="784849" y="526380"/>
                    <a:pt x="789128" y="521395"/>
                  </a:cubicBezTo>
                  <a:cubicBezTo>
                    <a:pt x="793406" y="516409"/>
                    <a:pt x="796625" y="510474"/>
                    <a:pt x="798783" y="503591"/>
                  </a:cubicBezTo>
                  <a:cubicBezTo>
                    <a:pt x="800941" y="496708"/>
                    <a:pt x="802020" y="489173"/>
                    <a:pt x="802020" y="480988"/>
                  </a:cubicBezTo>
                  <a:cubicBezTo>
                    <a:pt x="802020" y="472579"/>
                    <a:pt x="800997" y="465026"/>
                    <a:pt x="798950" y="458329"/>
                  </a:cubicBezTo>
                  <a:cubicBezTo>
                    <a:pt x="796904" y="451632"/>
                    <a:pt x="793834" y="445939"/>
                    <a:pt x="789742" y="441251"/>
                  </a:cubicBezTo>
                  <a:cubicBezTo>
                    <a:pt x="785649" y="436563"/>
                    <a:pt x="780533" y="432991"/>
                    <a:pt x="774394" y="430535"/>
                  </a:cubicBezTo>
                  <a:cubicBezTo>
                    <a:pt x="768254" y="428080"/>
                    <a:pt x="761055" y="426852"/>
                    <a:pt x="752795" y="426852"/>
                  </a:cubicBezTo>
                  <a:close/>
                  <a:moveTo>
                    <a:pt x="636672" y="426852"/>
                  </a:moveTo>
                  <a:cubicBezTo>
                    <a:pt x="633323" y="426852"/>
                    <a:pt x="630142" y="427242"/>
                    <a:pt x="627128" y="428024"/>
                  </a:cubicBezTo>
                  <a:cubicBezTo>
                    <a:pt x="624114" y="428805"/>
                    <a:pt x="621175" y="429958"/>
                    <a:pt x="618310" y="431484"/>
                  </a:cubicBezTo>
                  <a:cubicBezTo>
                    <a:pt x="615445" y="433009"/>
                    <a:pt x="612599" y="434926"/>
                    <a:pt x="609771" y="437232"/>
                  </a:cubicBezTo>
                  <a:cubicBezTo>
                    <a:pt x="606944" y="439539"/>
                    <a:pt x="604004" y="442255"/>
                    <a:pt x="600953" y="445381"/>
                  </a:cubicBezTo>
                  <a:lnTo>
                    <a:pt x="600953" y="431875"/>
                  </a:lnTo>
                  <a:cubicBezTo>
                    <a:pt x="600953" y="431205"/>
                    <a:pt x="600823" y="430665"/>
                    <a:pt x="600562" y="430256"/>
                  </a:cubicBezTo>
                  <a:cubicBezTo>
                    <a:pt x="600302" y="429847"/>
                    <a:pt x="599837" y="429493"/>
                    <a:pt x="599167" y="429196"/>
                  </a:cubicBezTo>
                  <a:cubicBezTo>
                    <a:pt x="598497" y="428898"/>
                    <a:pt x="597660" y="428693"/>
                    <a:pt x="596656" y="428582"/>
                  </a:cubicBezTo>
                  <a:cubicBezTo>
                    <a:pt x="595651" y="428470"/>
                    <a:pt x="594368" y="428414"/>
                    <a:pt x="592805" y="428414"/>
                  </a:cubicBezTo>
                  <a:cubicBezTo>
                    <a:pt x="591316" y="428414"/>
                    <a:pt x="590052" y="428470"/>
                    <a:pt x="589010" y="428582"/>
                  </a:cubicBezTo>
                  <a:cubicBezTo>
                    <a:pt x="587968" y="428693"/>
                    <a:pt x="587112" y="428898"/>
                    <a:pt x="586442" y="429196"/>
                  </a:cubicBezTo>
                  <a:cubicBezTo>
                    <a:pt x="585773" y="429493"/>
                    <a:pt x="585326" y="429847"/>
                    <a:pt x="585103" y="430256"/>
                  </a:cubicBezTo>
                  <a:cubicBezTo>
                    <a:pt x="584880" y="430665"/>
                    <a:pt x="584768" y="431205"/>
                    <a:pt x="584768" y="431875"/>
                  </a:cubicBezTo>
                  <a:lnTo>
                    <a:pt x="584768" y="572182"/>
                  </a:lnTo>
                  <a:cubicBezTo>
                    <a:pt x="584768" y="572778"/>
                    <a:pt x="584898" y="573299"/>
                    <a:pt x="585159" y="573745"/>
                  </a:cubicBezTo>
                  <a:cubicBezTo>
                    <a:pt x="585419" y="574192"/>
                    <a:pt x="585903" y="574564"/>
                    <a:pt x="586610" y="574861"/>
                  </a:cubicBezTo>
                  <a:cubicBezTo>
                    <a:pt x="587317" y="575159"/>
                    <a:pt x="588266" y="575382"/>
                    <a:pt x="589456" y="575531"/>
                  </a:cubicBezTo>
                  <a:cubicBezTo>
                    <a:pt x="590647" y="575680"/>
                    <a:pt x="592135" y="575754"/>
                    <a:pt x="593921" y="575754"/>
                  </a:cubicBezTo>
                  <a:cubicBezTo>
                    <a:pt x="595781" y="575754"/>
                    <a:pt x="597307" y="575680"/>
                    <a:pt x="598497" y="575531"/>
                  </a:cubicBezTo>
                  <a:cubicBezTo>
                    <a:pt x="599688" y="575382"/>
                    <a:pt x="600618" y="575159"/>
                    <a:pt x="601288" y="574861"/>
                  </a:cubicBezTo>
                  <a:cubicBezTo>
                    <a:pt x="601958" y="574564"/>
                    <a:pt x="602441" y="574192"/>
                    <a:pt x="602739" y="573745"/>
                  </a:cubicBezTo>
                  <a:cubicBezTo>
                    <a:pt x="603037" y="573299"/>
                    <a:pt x="603186" y="572778"/>
                    <a:pt x="603186" y="572182"/>
                  </a:cubicBezTo>
                  <a:lnTo>
                    <a:pt x="603186" y="521953"/>
                  </a:lnTo>
                  <a:cubicBezTo>
                    <a:pt x="605864" y="524557"/>
                    <a:pt x="608394" y="526827"/>
                    <a:pt x="610776" y="528762"/>
                  </a:cubicBezTo>
                  <a:cubicBezTo>
                    <a:pt x="613157" y="530697"/>
                    <a:pt x="615557" y="532296"/>
                    <a:pt x="617975" y="533561"/>
                  </a:cubicBezTo>
                  <a:cubicBezTo>
                    <a:pt x="620394" y="534826"/>
                    <a:pt x="622868" y="535757"/>
                    <a:pt x="625398" y="536352"/>
                  </a:cubicBezTo>
                  <a:cubicBezTo>
                    <a:pt x="627928" y="536947"/>
                    <a:pt x="630682" y="537245"/>
                    <a:pt x="633658" y="537245"/>
                  </a:cubicBezTo>
                  <a:cubicBezTo>
                    <a:pt x="640653" y="537245"/>
                    <a:pt x="646867" y="535924"/>
                    <a:pt x="652299" y="533282"/>
                  </a:cubicBezTo>
                  <a:cubicBezTo>
                    <a:pt x="657731" y="530641"/>
                    <a:pt x="662289" y="526883"/>
                    <a:pt x="665972" y="522009"/>
                  </a:cubicBezTo>
                  <a:cubicBezTo>
                    <a:pt x="669656" y="517135"/>
                    <a:pt x="672446" y="511200"/>
                    <a:pt x="674344" y="504205"/>
                  </a:cubicBezTo>
                  <a:cubicBezTo>
                    <a:pt x="676242" y="497210"/>
                    <a:pt x="677190" y="489322"/>
                    <a:pt x="677190" y="480541"/>
                  </a:cubicBezTo>
                  <a:cubicBezTo>
                    <a:pt x="677190" y="473249"/>
                    <a:pt x="676446" y="466347"/>
                    <a:pt x="674958" y="459836"/>
                  </a:cubicBezTo>
                  <a:cubicBezTo>
                    <a:pt x="673470" y="453324"/>
                    <a:pt x="671107" y="447613"/>
                    <a:pt x="667870" y="442702"/>
                  </a:cubicBezTo>
                  <a:cubicBezTo>
                    <a:pt x="664633" y="437791"/>
                    <a:pt x="660447" y="433921"/>
                    <a:pt x="655313" y="431093"/>
                  </a:cubicBezTo>
                  <a:cubicBezTo>
                    <a:pt x="650178" y="428266"/>
                    <a:pt x="643964" y="426852"/>
                    <a:pt x="636672" y="426852"/>
                  </a:cubicBezTo>
                  <a:close/>
                  <a:moveTo>
                    <a:pt x="552658" y="426852"/>
                  </a:moveTo>
                  <a:cubicBezTo>
                    <a:pt x="550500" y="426852"/>
                    <a:pt x="548361" y="427131"/>
                    <a:pt x="546240" y="427689"/>
                  </a:cubicBezTo>
                  <a:cubicBezTo>
                    <a:pt x="544119" y="428247"/>
                    <a:pt x="541980" y="429252"/>
                    <a:pt x="539822" y="430703"/>
                  </a:cubicBezTo>
                  <a:cubicBezTo>
                    <a:pt x="537664" y="432154"/>
                    <a:pt x="535376" y="434144"/>
                    <a:pt x="532957" y="436674"/>
                  </a:cubicBezTo>
                  <a:cubicBezTo>
                    <a:pt x="530539" y="439204"/>
                    <a:pt x="527953" y="442479"/>
                    <a:pt x="525200" y="446497"/>
                  </a:cubicBezTo>
                  <a:lnTo>
                    <a:pt x="525200" y="431875"/>
                  </a:lnTo>
                  <a:cubicBezTo>
                    <a:pt x="525200" y="431279"/>
                    <a:pt x="525069" y="430777"/>
                    <a:pt x="524809" y="430368"/>
                  </a:cubicBezTo>
                  <a:cubicBezTo>
                    <a:pt x="524548" y="429958"/>
                    <a:pt x="524121" y="429586"/>
                    <a:pt x="523525" y="429252"/>
                  </a:cubicBezTo>
                  <a:cubicBezTo>
                    <a:pt x="522930" y="428917"/>
                    <a:pt x="522093" y="428693"/>
                    <a:pt x="521014" y="428582"/>
                  </a:cubicBezTo>
                  <a:cubicBezTo>
                    <a:pt x="519935" y="428470"/>
                    <a:pt x="518577" y="428414"/>
                    <a:pt x="516940" y="428414"/>
                  </a:cubicBezTo>
                  <a:cubicBezTo>
                    <a:pt x="515228" y="428414"/>
                    <a:pt x="513851" y="428470"/>
                    <a:pt x="512810" y="428582"/>
                  </a:cubicBezTo>
                  <a:cubicBezTo>
                    <a:pt x="511768" y="428693"/>
                    <a:pt x="510912" y="428917"/>
                    <a:pt x="510242" y="429252"/>
                  </a:cubicBezTo>
                  <a:cubicBezTo>
                    <a:pt x="509573" y="429586"/>
                    <a:pt x="509126" y="429958"/>
                    <a:pt x="508903" y="430368"/>
                  </a:cubicBezTo>
                  <a:cubicBezTo>
                    <a:pt x="508680" y="430777"/>
                    <a:pt x="508568" y="431279"/>
                    <a:pt x="508568" y="431875"/>
                  </a:cubicBezTo>
                  <a:lnTo>
                    <a:pt x="508568" y="532334"/>
                  </a:lnTo>
                  <a:cubicBezTo>
                    <a:pt x="508568" y="532929"/>
                    <a:pt x="508698" y="533431"/>
                    <a:pt x="508959" y="533841"/>
                  </a:cubicBezTo>
                  <a:cubicBezTo>
                    <a:pt x="509219" y="534250"/>
                    <a:pt x="509703" y="534603"/>
                    <a:pt x="510410" y="534901"/>
                  </a:cubicBezTo>
                  <a:cubicBezTo>
                    <a:pt x="511117" y="535199"/>
                    <a:pt x="512066" y="535422"/>
                    <a:pt x="513256" y="535571"/>
                  </a:cubicBezTo>
                  <a:cubicBezTo>
                    <a:pt x="514447" y="535719"/>
                    <a:pt x="515935" y="535794"/>
                    <a:pt x="517721" y="535794"/>
                  </a:cubicBezTo>
                  <a:cubicBezTo>
                    <a:pt x="519581" y="535794"/>
                    <a:pt x="521107" y="535719"/>
                    <a:pt x="522297" y="535571"/>
                  </a:cubicBezTo>
                  <a:cubicBezTo>
                    <a:pt x="523488" y="535422"/>
                    <a:pt x="524418" y="535199"/>
                    <a:pt x="525088" y="534901"/>
                  </a:cubicBezTo>
                  <a:cubicBezTo>
                    <a:pt x="525758" y="534603"/>
                    <a:pt x="526241" y="534250"/>
                    <a:pt x="526539" y="533841"/>
                  </a:cubicBezTo>
                  <a:cubicBezTo>
                    <a:pt x="526837" y="533431"/>
                    <a:pt x="526986" y="532929"/>
                    <a:pt x="526986" y="532334"/>
                  </a:cubicBezTo>
                  <a:lnTo>
                    <a:pt x="526986" y="466254"/>
                  </a:lnTo>
                  <a:cubicBezTo>
                    <a:pt x="529590" y="462161"/>
                    <a:pt x="531971" y="458701"/>
                    <a:pt x="534129" y="455873"/>
                  </a:cubicBezTo>
                  <a:cubicBezTo>
                    <a:pt x="536287" y="453045"/>
                    <a:pt x="538352" y="450776"/>
                    <a:pt x="540324" y="449064"/>
                  </a:cubicBezTo>
                  <a:cubicBezTo>
                    <a:pt x="542296" y="447353"/>
                    <a:pt x="544175" y="446125"/>
                    <a:pt x="545961" y="445381"/>
                  </a:cubicBezTo>
                  <a:cubicBezTo>
                    <a:pt x="547747" y="444637"/>
                    <a:pt x="549570" y="444265"/>
                    <a:pt x="551431" y="444265"/>
                  </a:cubicBezTo>
                  <a:cubicBezTo>
                    <a:pt x="552993" y="444265"/>
                    <a:pt x="554444" y="444413"/>
                    <a:pt x="555784" y="444711"/>
                  </a:cubicBezTo>
                  <a:cubicBezTo>
                    <a:pt x="557123" y="445009"/>
                    <a:pt x="558332" y="445325"/>
                    <a:pt x="559411" y="445660"/>
                  </a:cubicBezTo>
                  <a:cubicBezTo>
                    <a:pt x="560490" y="445995"/>
                    <a:pt x="561458" y="446330"/>
                    <a:pt x="562314" y="446664"/>
                  </a:cubicBezTo>
                  <a:cubicBezTo>
                    <a:pt x="563169" y="446999"/>
                    <a:pt x="563895" y="447167"/>
                    <a:pt x="564490" y="447167"/>
                  </a:cubicBezTo>
                  <a:cubicBezTo>
                    <a:pt x="565086" y="447167"/>
                    <a:pt x="565551" y="446999"/>
                    <a:pt x="565886" y="446664"/>
                  </a:cubicBezTo>
                  <a:cubicBezTo>
                    <a:pt x="566220" y="446330"/>
                    <a:pt x="566499" y="445846"/>
                    <a:pt x="566723" y="445213"/>
                  </a:cubicBezTo>
                  <a:cubicBezTo>
                    <a:pt x="566946" y="444581"/>
                    <a:pt x="567095" y="443706"/>
                    <a:pt x="567169" y="442590"/>
                  </a:cubicBezTo>
                  <a:cubicBezTo>
                    <a:pt x="567244" y="441474"/>
                    <a:pt x="567281" y="440097"/>
                    <a:pt x="567281" y="438460"/>
                  </a:cubicBezTo>
                  <a:cubicBezTo>
                    <a:pt x="567281" y="436749"/>
                    <a:pt x="567262" y="435391"/>
                    <a:pt x="567225" y="434386"/>
                  </a:cubicBezTo>
                  <a:cubicBezTo>
                    <a:pt x="567188" y="433382"/>
                    <a:pt x="567113" y="432619"/>
                    <a:pt x="567002" y="432098"/>
                  </a:cubicBezTo>
                  <a:cubicBezTo>
                    <a:pt x="566890" y="431577"/>
                    <a:pt x="566760" y="431149"/>
                    <a:pt x="566611" y="430814"/>
                  </a:cubicBezTo>
                  <a:cubicBezTo>
                    <a:pt x="566462" y="430479"/>
                    <a:pt x="566165" y="430126"/>
                    <a:pt x="565718" y="429754"/>
                  </a:cubicBezTo>
                  <a:cubicBezTo>
                    <a:pt x="565272" y="429382"/>
                    <a:pt x="564509" y="429010"/>
                    <a:pt x="563430" y="428638"/>
                  </a:cubicBezTo>
                  <a:cubicBezTo>
                    <a:pt x="562351" y="428266"/>
                    <a:pt x="561142" y="427931"/>
                    <a:pt x="559802" y="427633"/>
                  </a:cubicBezTo>
                  <a:cubicBezTo>
                    <a:pt x="558463" y="427335"/>
                    <a:pt x="557179" y="427131"/>
                    <a:pt x="555951" y="427019"/>
                  </a:cubicBezTo>
                  <a:cubicBezTo>
                    <a:pt x="554723" y="426907"/>
                    <a:pt x="553626" y="426852"/>
                    <a:pt x="552658" y="426852"/>
                  </a:cubicBezTo>
                  <a:close/>
                  <a:moveTo>
                    <a:pt x="428945" y="426852"/>
                  </a:moveTo>
                  <a:cubicBezTo>
                    <a:pt x="420387" y="426852"/>
                    <a:pt x="412909" y="428228"/>
                    <a:pt x="406509" y="430982"/>
                  </a:cubicBezTo>
                  <a:cubicBezTo>
                    <a:pt x="400110" y="433735"/>
                    <a:pt x="394770" y="437605"/>
                    <a:pt x="390492" y="442590"/>
                  </a:cubicBezTo>
                  <a:cubicBezTo>
                    <a:pt x="386213" y="447576"/>
                    <a:pt x="383013" y="453511"/>
                    <a:pt x="380892" y="460394"/>
                  </a:cubicBezTo>
                  <a:cubicBezTo>
                    <a:pt x="378771" y="467277"/>
                    <a:pt x="377711" y="474812"/>
                    <a:pt x="377711" y="482997"/>
                  </a:cubicBezTo>
                  <a:cubicBezTo>
                    <a:pt x="377711" y="491480"/>
                    <a:pt x="378716" y="499071"/>
                    <a:pt x="380725" y="505768"/>
                  </a:cubicBezTo>
                  <a:cubicBezTo>
                    <a:pt x="382734" y="512465"/>
                    <a:pt x="385785" y="518158"/>
                    <a:pt x="389878" y="522846"/>
                  </a:cubicBezTo>
                  <a:cubicBezTo>
                    <a:pt x="393970" y="527534"/>
                    <a:pt x="399086" y="531106"/>
                    <a:pt x="405226" y="533561"/>
                  </a:cubicBezTo>
                  <a:cubicBezTo>
                    <a:pt x="411365" y="536017"/>
                    <a:pt x="418564" y="537245"/>
                    <a:pt x="426824" y="537245"/>
                  </a:cubicBezTo>
                  <a:cubicBezTo>
                    <a:pt x="435307" y="537245"/>
                    <a:pt x="442767" y="535850"/>
                    <a:pt x="449204" y="533059"/>
                  </a:cubicBezTo>
                  <a:cubicBezTo>
                    <a:pt x="455641" y="530269"/>
                    <a:pt x="460999" y="526380"/>
                    <a:pt x="465278" y="521395"/>
                  </a:cubicBezTo>
                  <a:cubicBezTo>
                    <a:pt x="469556" y="516409"/>
                    <a:pt x="472775" y="510474"/>
                    <a:pt x="474933" y="503591"/>
                  </a:cubicBezTo>
                  <a:cubicBezTo>
                    <a:pt x="477091" y="496708"/>
                    <a:pt x="478170" y="489173"/>
                    <a:pt x="478170" y="480988"/>
                  </a:cubicBezTo>
                  <a:cubicBezTo>
                    <a:pt x="478170" y="472579"/>
                    <a:pt x="477147" y="465026"/>
                    <a:pt x="475100" y="458329"/>
                  </a:cubicBezTo>
                  <a:cubicBezTo>
                    <a:pt x="473054" y="451632"/>
                    <a:pt x="469984" y="445939"/>
                    <a:pt x="465892" y="441251"/>
                  </a:cubicBezTo>
                  <a:cubicBezTo>
                    <a:pt x="461799" y="436563"/>
                    <a:pt x="456683" y="432991"/>
                    <a:pt x="450544" y="430535"/>
                  </a:cubicBezTo>
                  <a:cubicBezTo>
                    <a:pt x="444405" y="428080"/>
                    <a:pt x="437205" y="426852"/>
                    <a:pt x="428945" y="426852"/>
                  </a:cubicBezTo>
                  <a:close/>
                  <a:moveTo>
                    <a:pt x="216232" y="426852"/>
                  </a:moveTo>
                  <a:cubicBezTo>
                    <a:pt x="210503" y="426852"/>
                    <a:pt x="204828" y="428321"/>
                    <a:pt x="199210" y="431261"/>
                  </a:cubicBezTo>
                  <a:cubicBezTo>
                    <a:pt x="193592" y="434200"/>
                    <a:pt x="187955" y="438832"/>
                    <a:pt x="182300" y="445158"/>
                  </a:cubicBezTo>
                  <a:lnTo>
                    <a:pt x="182300" y="431875"/>
                  </a:lnTo>
                  <a:cubicBezTo>
                    <a:pt x="182300" y="431279"/>
                    <a:pt x="182169" y="430777"/>
                    <a:pt x="181909" y="430368"/>
                  </a:cubicBezTo>
                  <a:cubicBezTo>
                    <a:pt x="181648" y="429958"/>
                    <a:pt x="181221" y="429586"/>
                    <a:pt x="180625" y="429252"/>
                  </a:cubicBezTo>
                  <a:cubicBezTo>
                    <a:pt x="180030" y="428917"/>
                    <a:pt x="179193" y="428693"/>
                    <a:pt x="178114" y="428582"/>
                  </a:cubicBezTo>
                  <a:cubicBezTo>
                    <a:pt x="177035" y="428470"/>
                    <a:pt x="175677" y="428414"/>
                    <a:pt x="174040" y="428414"/>
                  </a:cubicBezTo>
                  <a:cubicBezTo>
                    <a:pt x="172328" y="428414"/>
                    <a:pt x="170951" y="428470"/>
                    <a:pt x="169910" y="428582"/>
                  </a:cubicBezTo>
                  <a:cubicBezTo>
                    <a:pt x="168868" y="428693"/>
                    <a:pt x="168012" y="428917"/>
                    <a:pt x="167342" y="429252"/>
                  </a:cubicBezTo>
                  <a:cubicBezTo>
                    <a:pt x="166673" y="429586"/>
                    <a:pt x="166226" y="429958"/>
                    <a:pt x="166003" y="430368"/>
                  </a:cubicBezTo>
                  <a:cubicBezTo>
                    <a:pt x="165780" y="430777"/>
                    <a:pt x="165668" y="431279"/>
                    <a:pt x="165668" y="431875"/>
                  </a:cubicBezTo>
                  <a:lnTo>
                    <a:pt x="165668" y="532334"/>
                  </a:lnTo>
                  <a:cubicBezTo>
                    <a:pt x="165668" y="532929"/>
                    <a:pt x="165798" y="533431"/>
                    <a:pt x="166059" y="533841"/>
                  </a:cubicBezTo>
                  <a:cubicBezTo>
                    <a:pt x="166319" y="534250"/>
                    <a:pt x="166803" y="534603"/>
                    <a:pt x="167510" y="534901"/>
                  </a:cubicBezTo>
                  <a:cubicBezTo>
                    <a:pt x="168217" y="535199"/>
                    <a:pt x="169166" y="535422"/>
                    <a:pt x="170356" y="535571"/>
                  </a:cubicBezTo>
                  <a:cubicBezTo>
                    <a:pt x="171547" y="535719"/>
                    <a:pt x="173035" y="535794"/>
                    <a:pt x="174821" y="535794"/>
                  </a:cubicBezTo>
                  <a:cubicBezTo>
                    <a:pt x="176681" y="535794"/>
                    <a:pt x="178207" y="535719"/>
                    <a:pt x="179398" y="535571"/>
                  </a:cubicBezTo>
                  <a:cubicBezTo>
                    <a:pt x="180588" y="535422"/>
                    <a:pt x="181518" y="535199"/>
                    <a:pt x="182188" y="534901"/>
                  </a:cubicBezTo>
                  <a:cubicBezTo>
                    <a:pt x="182858" y="534603"/>
                    <a:pt x="183341" y="534250"/>
                    <a:pt x="183639" y="533841"/>
                  </a:cubicBezTo>
                  <a:cubicBezTo>
                    <a:pt x="183937" y="533431"/>
                    <a:pt x="184086" y="532929"/>
                    <a:pt x="184086" y="532334"/>
                  </a:cubicBezTo>
                  <a:lnTo>
                    <a:pt x="184086" y="462124"/>
                  </a:lnTo>
                  <a:cubicBezTo>
                    <a:pt x="189146" y="455799"/>
                    <a:pt x="193983" y="450999"/>
                    <a:pt x="198596" y="447725"/>
                  </a:cubicBezTo>
                  <a:cubicBezTo>
                    <a:pt x="203210" y="444451"/>
                    <a:pt x="207824" y="442813"/>
                    <a:pt x="212437" y="442813"/>
                  </a:cubicBezTo>
                  <a:cubicBezTo>
                    <a:pt x="216009" y="442813"/>
                    <a:pt x="219153" y="443483"/>
                    <a:pt x="221869" y="444823"/>
                  </a:cubicBezTo>
                  <a:cubicBezTo>
                    <a:pt x="224585" y="446162"/>
                    <a:pt x="226799" y="448097"/>
                    <a:pt x="228511" y="450627"/>
                  </a:cubicBezTo>
                  <a:cubicBezTo>
                    <a:pt x="230222" y="453157"/>
                    <a:pt x="231525" y="456171"/>
                    <a:pt x="232417" y="459668"/>
                  </a:cubicBezTo>
                  <a:cubicBezTo>
                    <a:pt x="233310" y="463166"/>
                    <a:pt x="233757" y="467779"/>
                    <a:pt x="233757" y="473509"/>
                  </a:cubicBezTo>
                  <a:lnTo>
                    <a:pt x="233757" y="532334"/>
                  </a:lnTo>
                  <a:cubicBezTo>
                    <a:pt x="233757" y="532929"/>
                    <a:pt x="233906" y="533431"/>
                    <a:pt x="234203" y="533841"/>
                  </a:cubicBezTo>
                  <a:cubicBezTo>
                    <a:pt x="234501" y="534250"/>
                    <a:pt x="234985" y="534603"/>
                    <a:pt x="235655" y="534901"/>
                  </a:cubicBezTo>
                  <a:cubicBezTo>
                    <a:pt x="236324" y="535199"/>
                    <a:pt x="237254" y="535422"/>
                    <a:pt x="238445" y="535571"/>
                  </a:cubicBezTo>
                  <a:cubicBezTo>
                    <a:pt x="239636" y="535719"/>
                    <a:pt x="241161" y="535794"/>
                    <a:pt x="243022" y="535794"/>
                  </a:cubicBezTo>
                  <a:cubicBezTo>
                    <a:pt x="244807" y="535794"/>
                    <a:pt x="246296" y="535719"/>
                    <a:pt x="247486" y="535571"/>
                  </a:cubicBezTo>
                  <a:cubicBezTo>
                    <a:pt x="248677" y="535422"/>
                    <a:pt x="249607" y="535199"/>
                    <a:pt x="250277" y="534901"/>
                  </a:cubicBezTo>
                  <a:cubicBezTo>
                    <a:pt x="250947" y="534603"/>
                    <a:pt x="251430" y="534250"/>
                    <a:pt x="251728" y="533841"/>
                  </a:cubicBezTo>
                  <a:cubicBezTo>
                    <a:pt x="252026" y="533431"/>
                    <a:pt x="252174" y="532929"/>
                    <a:pt x="252174" y="532334"/>
                  </a:cubicBezTo>
                  <a:lnTo>
                    <a:pt x="252174" y="471054"/>
                  </a:lnTo>
                  <a:cubicBezTo>
                    <a:pt x="252174" y="463910"/>
                    <a:pt x="251561" y="457789"/>
                    <a:pt x="250333" y="452692"/>
                  </a:cubicBezTo>
                  <a:cubicBezTo>
                    <a:pt x="249105" y="447595"/>
                    <a:pt x="247077" y="443148"/>
                    <a:pt x="244249" y="439353"/>
                  </a:cubicBezTo>
                  <a:cubicBezTo>
                    <a:pt x="241422" y="435558"/>
                    <a:pt x="237720" y="432526"/>
                    <a:pt x="233143" y="430256"/>
                  </a:cubicBezTo>
                  <a:cubicBezTo>
                    <a:pt x="228567" y="427986"/>
                    <a:pt x="222930" y="426852"/>
                    <a:pt x="216232" y="426852"/>
                  </a:cubicBezTo>
                  <a:close/>
                  <a:moveTo>
                    <a:pt x="4074899" y="401514"/>
                  </a:moveTo>
                  <a:cubicBezTo>
                    <a:pt x="4073113" y="401514"/>
                    <a:pt x="4071625" y="401588"/>
                    <a:pt x="4070435" y="401737"/>
                  </a:cubicBezTo>
                  <a:cubicBezTo>
                    <a:pt x="4069244" y="401886"/>
                    <a:pt x="4068295" y="402128"/>
                    <a:pt x="4067588" y="402462"/>
                  </a:cubicBezTo>
                  <a:cubicBezTo>
                    <a:pt x="4066881" y="402797"/>
                    <a:pt x="4066398" y="403188"/>
                    <a:pt x="4066137" y="403634"/>
                  </a:cubicBezTo>
                  <a:cubicBezTo>
                    <a:pt x="4065877" y="404081"/>
                    <a:pt x="4065746" y="404565"/>
                    <a:pt x="4065746" y="405086"/>
                  </a:cubicBezTo>
                  <a:lnTo>
                    <a:pt x="4065746" y="428972"/>
                  </a:lnTo>
                  <a:lnTo>
                    <a:pt x="4051794" y="428972"/>
                  </a:lnTo>
                  <a:cubicBezTo>
                    <a:pt x="4051198" y="428972"/>
                    <a:pt x="4050659" y="429103"/>
                    <a:pt x="4050175" y="429363"/>
                  </a:cubicBezTo>
                  <a:cubicBezTo>
                    <a:pt x="4049692" y="429624"/>
                    <a:pt x="4049301" y="430070"/>
                    <a:pt x="4049003" y="430703"/>
                  </a:cubicBezTo>
                  <a:cubicBezTo>
                    <a:pt x="4048706" y="431335"/>
                    <a:pt x="4048464" y="432135"/>
                    <a:pt x="4048278" y="433102"/>
                  </a:cubicBezTo>
                  <a:cubicBezTo>
                    <a:pt x="4048092" y="434070"/>
                    <a:pt x="4047999" y="435260"/>
                    <a:pt x="4047999" y="436674"/>
                  </a:cubicBezTo>
                  <a:cubicBezTo>
                    <a:pt x="4047999" y="439353"/>
                    <a:pt x="4048334" y="441288"/>
                    <a:pt x="4049003" y="442479"/>
                  </a:cubicBezTo>
                  <a:cubicBezTo>
                    <a:pt x="4049673" y="443669"/>
                    <a:pt x="4050566" y="444265"/>
                    <a:pt x="4051682" y="444265"/>
                  </a:cubicBezTo>
                  <a:lnTo>
                    <a:pt x="4065746" y="444265"/>
                  </a:lnTo>
                  <a:lnTo>
                    <a:pt x="4065746" y="502977"/>
                  </a:lnTo>
                  <a:cubicBezTo>
                    <a:pt x="4065746" y="508782"/>
                    <a:pt x="4066286" y="513823"/>
                    <a:pt x="4067365" y="518102"/>
                  </a:cubicBezTo>
                  <a:cubicBezTo>
                    <a:pt x="4068444" y="522381"/>
                    <a:pt x="4070174" y="525915"/>
                    <a:pt x="4072555" y="528706"/>
                  </a:cubicBezTo>
                  <a:cubicBezTo>
                    <a:pt x="4074937" y="531496"/>
                    <a:pt x="4077988" y="533580"/>
                    <a:pt x="4081708" y="534957"/>
                  </a:cubicBezTo>
                  <a:cubicBezTo>
                    <a:pt x="4085429" y="536333"/>
                    <a:pt x="4089894" y="537022"/>
                    <a:pt x="4095103" y="537022"/>
                  </a:cubicBezTo>
                  <a:cubicBezTo>
                    <a:pt x="4096814" y="537022"/>
                    <a:pt x="4098526" y="536910"/>
                    <a:pt x="4100237" y="536687"/>
                  </a:cubicBezTo>
                  <a:cubicBezTo>
                    <a:pt x="4101949" y="536464"/>
                    <a:pt x="4103567" y="536185"/>
                    <a:pt x="4105093" y="535850"/>
                  </a:cubicBezTo>
                  <a:cubicBezTo>
                    <a:pt x="4106618" y="535515"/>
                    <a:pt x="4107976" y="535087"/>
                    <a:pt x="4109167" y="534566"/>
                  </a:cubicBezTo>
                  <a:cubicBezTo>
                    <a:pt x="4110358" y="534045"/>
                    <a:pt x="4111251" y="533487"/>
                    <a:pt x="4111846" y="532892"/>
                  </a:cubicBezTo>
                  <a:cubicBezTo>
                    <a:pt x="4112441" y="532296"/>
                    <a:pt x="4112888" y="531366"/>
                    <a:pt x="4113185" y="530101"/>
                  </a:cubicBezTo>
                  <a:cubicBezTo>
                    <a:pt x="4113483" y="528836"/>
                    <a:pt x="4113632" y="527125"/>
                    <a:pt x="4113632" y="524967"/>
                  </a:cubicBezTo>
                  <a:cubicBezTo>
                    <a:pt x="4113632" y="523627"/>
                    <a:pt x="4113557" y="522511"/>
                    <a:pt x="4113409" y="521618"/>
                  </a:cubicBezTo>
                  <a:cubicBezTo>
                    <a:pt x="4113260" y="520725"/>
                    <a:pt x="4113092" y="520018"/>
                    <a:pt x="4112906" y="519497"/>
                  </a:cubicBezTo>
                  <a:cubicBezTo>
                    <a:pt x="4112720" y="518976"/>
                    <a:pt x="4112460" y="518623"/>
                    <a:pt x="4112125" y="518437"/>
                  </a:cubicBezTo>
                  <a:cubicBezTo>
                    <a:pt x="4111790" y="518251"/>
                    <a:pt x="4111437" y="518158"/>
                    <a:pt x="4111065" y="518158"/>
                  </a:cubicBezTo>
                  <a:cubicBezTo>
                    <a:pt x="4110469" y="518158"/>
                    <a:pt x="4109800" y="518325"/>
                    <a:pt x="4109055" y="518660"/>
                  </a:cubicBezTo>
                  <a:cubicBezTo>
                    <a:pt x="4108311" y="518995"/>
                    <a:pt x="4107418" y="519348"/>
                    <a:pt x="4106377" y="519720"/>
                  </a:cubicBezTo>
                  <a:cubicBezTo>
                    <a:pt x="4105335" y="520092"/>
                    <a:pt x="4104144" y="520446"/>
                    <a:pt x="4102805" y="520781"/>
                  </a:cubicBezTo>
                  <a:cubicBezTo>
                    <a:pt x="4101465" y="521116"/>
                    <a:pt x="4099940" y="521283"/>
                    <a:pt x="4098228" y="521283"/>
                  </a:cubicBezTo>
                  <a:cubicBezTo>
                    <a:pt x="4092945" y="521283"/>
                    <a:pt x="4089280" y="519516"/>
                    <a:pt x="4087233" y="515981"/>
                  </a:cubicBezTo>
                  <a:cubicBezTo>
                    <a:pt x="4085187" y="512446"/>
                    <a:pt x="4084164" y="507219"/>
                    <a:pt x="4084164" y="500298"/>
                  </a:cubicBezTo>
                  <a:lnTo>
                    <a:pt x="4084164" y="444265"/>
                  </a:lnTo>
                  <a:lnTo>
                    <a:pt x="4109948" y="444265"/>
                  </a:lnTo>
                  <a:cubicBezTo>
                    <a:pt x="4111065" y="444265"/>
                    <a:pt x="4111958" y="443669"/>
                    <a:pt x="4112627" y="442479"/>
                  </a:cubicBezTo>
                  <a:cubicBezTo>
                    <a:pt x="4113297" y="441288"/>
                    <a:pt x="4113632" y="439353"/>
                    <a:pt x="4113632" y="436674"/>
                  </a:cubicBezTo>
                  <a:cubicBezTo>
                    <a:pt x="4113632" y="435260"/>
                    <a:pt x="4113557" y="434070"/>
                    <a:pt x="4113409" y="433102"/>
                  </a:cubicBezTo>
                  <a:cubicBezTo>
                    <a:pt x="4113260" y="432135"/>
                    <a:pt x="4113018" y="431335"/>
                    <a:pt x="4112683" y="430703"/>
                  </a:cubicBezTo>
                  <a:cubicBezTo>
                    <a:pt x="4112348" y="430070"/>
                    <a:pt x="4111958" y="429624"/>
                    <a:pt x="4111511" y="429363"/>
                  </a:cubicBezTo>
                  <a:cubicBezTo>
                    <a:pt x="4111065" y="429103"/>
                    <a:pt x="4110544" y="428972"/>
                    <a:pt x="4109948" y="428972"/>
                  </a:cubicBezTo>
                  <a:lnTo>
                    <a:pt x="4084164" y="428972"/>
                  </a:lnTo>
                  <a:lnTo>
                    <a:pt x="4084164" y="405086"/>
                  </a:lnTo>
                  <a:cubicBezTo>
                    <a:pt x="4084164" y="404565"/>
                    <a:pt x="4084015" y="404081"/>
                    <a:pt x="4083717" y="403634"/>
                  </a:cubicBezTo>
                  <a:cubicBezTo>
                    <a:pt x="4083420" y="403188"/>
                    <a:pt x="4082936" y="402797"/>
                    <a:pt x="4082266" y="402462"/>
                  </a:cubicBezTo>
                  <a:cubicBezTo>
                    <a:pt x="4081597" y="402128"/>
                    <a:pt x="4080666" y="401886"/>
                    <a:pt x="4079476" y="401737"/>
                  </a:cubicBezTo>
                  <a:cubicBezTo>
                    <a:pt x="4078285" y="401588"/>
                    <a:pt x="4076760" y="401514"/>
                    <a:pt x="4074899" y="401514"/>
                  </a:cubicBezTo>
                  <a:close/>
                  <a:moveTo>
                    <a:pt x="2408024" y="401514"/>
                  </a:moveTo>
                  <a:cubicBezTo>
                    <a:pt x="2406238" y="401514"/>
                    <a:pt x="2404750" y="401588"/>
                    <a:pt x="2403560" y="401737"/>
                  </a:cubicBezTo>
                  <a:cubicBezTo>
                    <a:pt x="2402369" y="401886"/>
                    <a:pt x="2401420" y="402128"/>
                    <a:pt x="2400713" y="402462"/>
                  </a:cubicBezTo>
                  <a:cubicBezTo>
                    <a:pt x="2400006" y="402797"/>
                    <a:pt x="2399523" y="403188"/>
                    <a:pt x="2399262" y="403634"/>
                  </a:cubicBezTo>
                  <a:cubicBezTo>
                    <a:pt x="2399002" y="404081"/>
                    <a:pt x="2398871" y="404565"/>
                    <a:pt x="2398871" y="405086"/>
                  </a:cubicBezTo>
                  <a:lnTo>
                    <a:pt x="2398871" y="428972"/>
                  </a:lnTo>
                  <a:lnTo>
                    <a:pt x="2384919" y="428972"/>
                  </a:lnTo>
                  <a:cubicBezTo>
                    <a:pt x="2384323" y="428972"/>
                    <a:pt x="2383784" y="429103"/>
                    <a:pt x="2383300" y="429363"/>
                  </a:cubicBezTo>
                  <a:cubicBezTo>
                    <a:pt x="2382817" y="429624"/>
                    <a:pt x="2382426" y="430070"/>
                    <a:pt x="2382128" y="430703"/>
                  </a:cubicBezTo>
                  <a:cubicBezTo>
                    <a:pt x="2381831" y="431335"/>
                    <a:pt x="2381589" y="432135"/>
                    <a:pt x="2381403" y="433102"/>
                  </a:cubicBezTo>
                  <a:cubicBezTo>
                    <a:pt x="2381217" y="434070"/>
                    <a:pt x="2381124" y="435260"/>
                    <a:pt x="2381124" y="436674"/>
                  </a:cubicBezTo>
                  <a:cubicBezTo>
                    <a:pt x="2381124" y="439353"/>
                    <a:pt x="2381459" y="441288"/>
                    <a:pt x="2382128" y="442479"/>
                  </a:cubicBezTo>
                  <a:cubicBezTo>
                    <a:pt x="2382798" y="443669"/>
                    <a:pt x="2383691" y="444265"/>
                    <a:pt x="2384807" y="444265"/>
                  </a:cubicBezTo>
                  <a:lnTo>
                    <a:pt x="2398871" y="444265"/>
                  </a:lnTo>
                  <a:lnTo>
                    <a:pt x="2398871" y="502977"/>
                  </a:lnTo>
                  <a:cubicBezTo>
                    <a:pt x="2398871" y="508782"/>
                    <a:pt x="2399411" y="513823"/>
                    <a:pt x="2400490" y="518102"/>
                  </a:cubicBezTo>
                  <a:cubicBezTo>
                    <a:pt x="2401569" y="522381"/>
                    <a:pt x="2403299" y="525915"/>
                    <a:pt x="2405680" y="528706"/>
                  </a:cubicBezTo>
                  <a:cubicBezTo>
                    <a:pt x="2408062" y="531496"/>
                    <a:pt x="2411113" y="533580"/>
                    <a:pt x="2414833" y="534957"/>
                  </a:cubicBezTo>
                  <a:cubicBezTo>
                    <a:pt x="2418554" y="536333"/>
                    <a:pt x="2423019" y="537022"/>
                    <a:pt x="2428228" y="537022"/>
                  </a:cubicBezTo>
                  <a:cubicBezTo>
                    <a:pt x="2429939" y="537022"/>
                    <a:pt x="2431651" y="536910"/>
                    <a:pt x="2433362" y="536687"/>
                  </a:cubicBezTo>
                  <a:cubicBezTo>
                    <a:pt x="2435074" y="536464"/>
                    <a:pt x="2436692" y="536185"/>
                    <a:pt x="2438218" y="535850"/>
                  </a:cubicBezTo>
                  <a:cubicBezTo>
                    <a:pt x="2439743" y="535515"/>
                    <a:pt x="2441101" y="535087"/>
                    <a:pt x="2442292" y="534566"/>
                  </a:cubicBezTo>
                  <a:cubicBezTo>
                    <a:pt x="2443483" y="534045"/>
                    <a:pt x="2444376" y="533487"/>
                    <a:pt x="2444971" y="532892"/>
                  </a:cubicBezTo>
                  <a:cubicBezTo>
                    <a:pt x="2445566" y="532296"/>
                    <a:pt x="2446013" y="531366"/>
                    <a:pt x="2446310" y="530101"/>
                  </a:cubicBezTo>
                  <a:cubicBezTo>
                    <a:pt x="2446608" y="528836"/>
                    <a:pt x="2446757" y="527125"/>
                    <a:pt x="2446757" y="524967"/>
                  </a:cubicBezTo>
                  <a:cubicBezTo>
                    <a:pt x="2446757" y="523627"/>
                    <a:pt x="2446682" y="522511"/>
                    <a:pt x="2446534" y="521618"/>
                  </a:cubicBezTo>
                  <a:cubicBezTo>
                    <a:pt x="2446385" y="520725"/>
                    <a:pt x="2446217" y="520018"/>
                    <a:pt x="2446031" y="519497"/>
                  </a:cubicBezTo>
                  <a:cubicBezTo>
                    <a:pt x="2445845" y="518976"/>
                    <a:pt x="2445585" y="518623"/>
                    <a:pt x="2445250" y="518437"/>
                  </a:cubicBezTo>
                  <a:cubicBezTo>
                    <a:pt x="2444915" y="518251"/>
                    <a:pt x="2444562" y="518158"/>
                    <a:pt x="2444190" y="518158"/>
                  </a:cubicBezTo>
                  <a:cubicBezTo>
                    <a:pt x="2443594" y="518158"/>
                    <a:pt x="2442925" y="518325"/>
                    <a:pt x="2442180" y="518660"/>
                  </a:cubicBezTo>
                  <a:cubicBezTo>
                    <a:pt x="2441436" y="518995"/>
                    <a:pt x="2440543" y="519348"/>
                    <a:pt x="2439502" y="519720"/>
                  </a:cubicBezTo>
                  <a:cubicBezTo>
                    <a:pt x="2438460" y="520092"/>
                    <a:pt x="2437269" y="520446"/>
                    <a:pt x="2435930" y="520781"/>
                  </a:cubicBezTo>
                  <a:cubicBezTo>
                    <a:pt x="2434590" y="521116"/>
                    <a:pt x="2433065" y="521283"/>
                    <a:pt x="2431353" y="521283"/>
                  </a:cubicBezTo>
                  <a:cubicBezTo>
                    <a:pt x="2426070" y="521283"/>
                    <a:pt x="2422405" y="519516"/>
                    <a:pt x="2420358" y="515981"/>
                  </a:cubicBezTo>
                  <a:cubicBezTo>
                    <a:pt x="2418312" y="512446"/>
                    <a:pt x="2417289" y="507219"/>
                    <a:pt x="2417289" y="500298"/>
                  </a:cubicBezTo>
                  <a:lnTo>
                    <a:pt x="2417289" y="444265"/>
                  </a:lnTo>
                  <a:lnTo>
                    <a:pt x="2443073" y="444265"/>
                  </a:lnTo>
                  <a:cubicBezTo>
                    <a:pt x="2444190" y="444265"/>
                    <a:pt x="2445083" y="443669"/>
                    <a:pt x="2445752" y="442479"/>
                  </a:cubicBezTo>
                  <a:cubicBezTo>
                    <a:pt x="2446422" y="441288"/>
                    <a:pt x="2446757" y="439353"/>
                    <a:pt x="2446757" y="436674"/>
                  </a:cubicBezTo>
                  <a:cubicBezTo>
                    <a:pt x="2446757" y="435260"/>
                    <a:pt x="2446682" y="434070"/>
                    <a:pt x="2446534" y="433102"/>
                  </a:cubicBezTo>
                  <a:cubicBezTo>
                    <a:pt x="2446385" y="432135"/>
                    <a:pt x="2446143" y="431335"/>
                    <a:pt x="2445808" y="430703"/>
                  </a:cubicBezTo>
                  <a:cubicBezTo>
                    <a:pt x="2445473" y="430070"/>
                    <a:pt x="2445083" y="429624"/>
                    <a:pt x="2444636" y="429363"/>
                  </a:cubicBezTo>
                  <a:cubicBezTo>
                    <a:pt x="2444190" y="429103"/>
                    <a:pt x="2443669" y="428972"/>
                    <a:pt x="2443073" y="428972"/>
                  </a:cubicBezTo>
                  <a:lnTo>
                    <a:pt x="2417289" y="428972"/>
                  </a:lnTo>
                  <a:lnTo>
                    <a:pt x="2417289" y="405086"/>
                  </a:lnTo>
                  <a:cubicBezTo>
                    <a:pt x="2417289" y="404565"/>
                    <a:pt x="2417140" y="404081"/>
                    <a:pt x="2416842" y="403634"/>
                  </a:cubicBezTo>
                  <a:cubicBezTo>
                    <a:pt x="2416545" y="403188"/>
                    <a:pt x="2416061" y="402797"/>
                    <a:pt x="2415391" y="402462"/>
                  </a:cubicBezTo>
                  <a:cubicBezTo>
                    <a:pt x="2414722" y="402128"/>
                    <a:pt x="2413791" y="401886"/>
                    <a:pt x="2412601" y="401737"/>
                  </a:cubicBezTo>
                  <a:cubicBezTo>
                    <a:pt x="2411410" y="401588"/>
                    <a:pt x="2409885" y="401514"/>
                    <a:pt x="2408024" y="401514"/>
                  </a:cubicBezTo>
                  <a:close/>
                  <a:moveTo>
                    <a:pt x="117783" y="387003"/>
                  </a:moveTo>
                  <a:cubicBezTo>
                    <a:pt x="113392" y="387003"/>
                    <a:pt x="110378" y="387784"/>
                    <a:pt x="108741" y="389347"/>
                  </a:cubicBezTo>
                  <a:cubicBezTo>
                    <a:pt x="107104" y="390910"/>
                    <a:pt x="106286" y="393849"/>
                    <a:pt x="106286" y="398165"/>
                  </a:cubicBezTo>
                  <a:cubicBezTo>
                    <a:pt x="106286" y="402407"/>
                    <a:pt x="107086" y="405290"/>
                    <a:pt x="108685" y="406816"/>
                  </a:cubicBezTo>
                  <a:cubicBezTo>
                    <a:pt x="110285" y="408341"/>
                    <a:pt x="113243" y="409104"/>
                    <a:pt x="117559" y="409104"/>
                  </a:cubicBezTo>
                  <a:cubicBezTo>
                    <a:pt x="121950" y="409104"/>
                    <a:pt x="124964" y="408323"/>
                    <a:pt x="126601" y="406760"/>
                  </a:cubicBezTo>
                  <a:cubicBezTo>
                    <a:pt x="128238" y="405197"/>
                    <a:pt x="129056" y="402258"/>
                    <a:pt x="129056" y="397942"/>
                  </a:cubicBezTo>
                  <a:cubicBezTo>
                    <a:pt x="129056" y="393700"/>
                    <a:pt x="128256" y="390817"/>
                    <a:pt x="126657" y="389291"/>
                  </a:cubicBezTo>
                  <a:cubicBezTo>
                    <a:pt x="125057" y="387766"/>
                    <a:pt x="122099" y="387003"/>
                    <a:pt x="117783" y="387003"/>
                  </a:cubicBezTo>
                  <a:close/>
                  <a:moveTo>
                    <a:pt x="3776127" y="380082"/>
                  </a:moveTo>
                  <a:cubicBezTo>
                    <a:pt x="3774341" y="380082"/>
                    <a:pt x="3772871" y="380175"/>
                    <a:pt x="3771718" y="380361"/>
                  </a:cubicBezTo>
                  <a:cubicBezTo>
                    <a:pt x="3770564" y="380548"/>
                    <a:pt x="3769616" y="380771"/>
                    <a:pt x="3768872" y="381031"/>
                  </a:cubicBezTo>
                  <a:cubicBezTo>
                    <a:pt x="3768127" y="381292"/>
                    <a:pt x="3767625" y="381664"/>
                    <a:pt x="3767365" y="382147"/>
                  </a:cubicBezTo>
                  <a:cubicBezTo>
                    <a:pt x="3767104" y="382631"/>
                    <a:pt x="3766974" y="383133"/>
                    <a:pt x="3766974" y="383654"/>
                  </a:cubicBezTo>
                  <a:lnTo>
                    <a:pt x="3766974" y="442032"/>
                  </a:lnTo>
                  <a:cubicBezTo>
                    <a:pt x="3762211" y="437046"/>
                    <a:pt x="3757393" y="433270"/>
                    <a:pt x="3752519" y="430703"/>
                  </a:cubicBezTo>
                  <a:cubicBezTo>
                    <a:pt x="3747645" y="428135"/>
                    <a:pt x="3742269" y="426852"/>
                    <a:pt x="3736390" y="426852"/>
                  </a:cubicBezTo>
                  <a:cubicBezTo>
                    <a:pt x="3729320" y="426852"/>
                    <a:pt x="3723088" y="428173"/>
                    <a:pt x="3717693" y="430814"/>
                  </a:cubicBezTo>
                  <a:cubicBezTo>
                    <a:pt x="3712298" y="433456"/>
                    <a:pt x="3707778" y="437232"/>
                    <a:pt x="3704131" y="442144"/>
                  </a:cubicBezTo>
                  <a:cubicBezTo>
                    <a:pt x="3700485" y="447055"/>
                    <a:pt x="3697732" y="452990"/>
                    <a:pt x="3695871" y="459947"/>
                  </a:cubicBezTo>
                  <a:cubicBezTo>
                    <a:pt x="3694011" y="466905"/>
                    <a:pt x="3693081" y="474700"/>
                    <a:pt x="3693081" y="483332"/>
                  </a:cubicBezTo>
                  <a:cubicBezTo>
                    <a:pt x="3693081" y="490625"/>
                    <a:pt x="3693825" y="497564"/>
                    <a:pt x="3695313" y="504149"/>
                  </a:cubicBezTo>
                  <a:cubicBezTo>
                    <a:pt x="3696802" y="510735"/>
                    <a:pt x="3699164" y="516465"/>
                    <a:pt x="3702401" y="521339"/>
                  </a:cubicBezTo>
                  <a:cubicBezTo>
                    <a:pt x="3705638" y="526213"/>
                    <a:pt x="3709861" y="530083"/>
                    <a:pt x="3715070" y="532948"/>
                  </a:cubicBezTo>
                  <a:cubicBezTo>
                    <a:pt x="3720279" y="535812"/>
                    <a:pt x="3726567" y="537245"/>
                    <a:pt x="3733934" y="537245"/>
                  </a:cubicBezTo>
                  <a:cubicBezTo>
                    <a:pt x="3740706" y="537245"/>
                    <a:pt x="3746938" y="535645"/>
                    <a:pt x="3752631" y="532445"/>
                  </a:cubicBezTo>
                  <a:cubicBezTo>
                    <a:pt x="3758323" y="529245"/>
                    <a:pt x="3763811" y="524781"/>
                    <a:pt x="3769095" y="519051"/>
                  </a:cubicBezTo>
                  <a:lnTo>
                    <a:pt x="3769095" y="532334"/>
                  </a:lnTo>
                  <a:cubicBezTo>
                    <a:pt x="3769095" y="532929"/>
                    <a:pt x="3769244" y="533450"/>
                    <a:pt x="3769541" y="533896"/>
                  </a:cubicBezTo>
                  <a:cubicBezTo>
                    <a:pt x="3769839" y="534343"/>
                    <a:pt x="3770323" y="534696"/>
                    <a:pt x="3770992" y="534957"/>
                  </a:cubicBezTo>
                  <a:cubicBezTo>
                    <a:pt x="3771662" y="535217"/>
                    <a:pt x="3772518" y="535422"/>
                    <a:pt x="3773560" y="535571"/>
                  </a:cubicBezTo>
                  <a:cubicBezTo>
                    <a:pt x="3774601" y="535719"/>
                    <a:pt x="3775904" y="535794"/>
                    <a:pt x="3777466" y="535794"/>
                  </a:cubicBezTo>
                  <a:cubicBezTo>
                    <a:pt x="3778955" y="535794"/>
                    <a:pt x="3780220" y="535719"/>
                    <a:pt x="3781261" y="535571"/>
                  </a:cubicBezTo>
                  <a:cubicBezTo>
                    <a:pt x="3782303" y="535422"/>
                    <a:pt x="3783140" y="535217"/>
                    <a:pt x="3783773" y="534957"/>
                  </a:cubicBezTo>
                  <a:cubicBezTo>
                    <a:pt x="3784405" y="534696"/>
                    <a:pt x="3784852" y="534343"/>
                    <a:pt x="3785112" y="533896"/>
                  </a:cubicBezTo>
                  <a:cubicBezTo>
                    <a:pt x="3785373" y="533450"/>
                    <a:pt x="3785503" y="532929"/>
                    <a:pt x="3785503" y="532334"/>
                  </a:cubicBezTo>
                  <a:lnTo>
                    <a:pt x="3785503" y="383654"/>
                  </a:lnTo>
                  <a:cubicBezTo>
                    <a:pt x="3785503" y="383133"/>
                    <a:pt x="3785336" y="382631"/>
                    <a:pt x="3785001" y="382147"/>
                  </a:cubicBezTo>
                  <a:cubicBezTo>
                    <a:pt x="3784666" y="381664"/>
                    <a:pt x="3784164" y="381292"/>
                    <a:pt x="3783494" y="381031"/>
                  </a:cubicBezTo>
                  <a:cubicBezTo>
                    <a:pt x="3782824" y="380771"/>
                    <a:pt x="3781894" y="380548"/>
                    <a:pt x="3780703" y="380361"/>
                  </a:cubicBezTo>
                  <a:cubicBezTo>
                    <a:pt x="3779513" y="380175"/>
                    <a:pt x="3777987" y="380082"/>
                    <a:pt x="3776127" y="380082"/>
                  </a:cubicBezTo>
                  <a:close/>
                  <a:moveTo>
                    <a:pt x="2071152" y="380082"/>
                  </a:moveTo>
                  <a:cubicBezTo>
                    <a:pt x="2069366" y="380082"/>
                    <a:pt x="2067896" y="380175"/>
                    <a:pt x="2066743" y="380361"/>
                  </a:cubicBezTo>
                  <a:cubicBezTo>
                    <a:pt x="2065590" y="380548"/>
                    <a:pt x="2064641" y="380771"/>
                    <a:pt x="2063897" y="381031"/>
                  </a:cubicBezTo>
                  <a:cubicBezTo>
                    <a:pt x="2063152" y="381292"/>
                    <a:pt x="2062650" y="381664"/>
                    <a:pt x="2062390" y="382147"/>
                  </a:cubicBezTo>
                  <a:cubicBezTo>
                    <a:pt x="2062129" y="382631"/>
                    <a:pt x="2061999" y="383133"/>
                    <a:pt x="2061999" y="383654"/>
                  </a:cubicBezTo>
                  <a:lnTo>
                    <a:pt x="2061999" y="442032"/>
                  </a:lnTo>
                  <a:cubicBezTo>
                    <a:pt x="2057237" y="437046"/>
                    <a:pt x="2052418" y="433270"/>
                    <a:pt x="2047544" y="430703"/>
                  </a:cubicBezTo>
                  <a:cubicBezTo>
                    <a:pt x="2042670" y="428135"/>
                    <a:pt x="2037294" y="426852"/>
                    <a:pt x="2031415" y="426852"/>
                  </a:cubicBezTo>
                  <a:cubicBezTo>
                    <a:pt x="2024346" y="426852"/>
                    <a:pt x="2018113" y="428173"/>
                    <a:pt x="2012718" y="430814"/>
                  </a:cubicBezTo>
                  <a:cubicBezTo>
                    <a:pt x="2007323" y="433456"/>
                    <a:pt x="2002803" y="437232"/>
                    <a:pt x="1999156" y="442144"/>
                  </a:cubicBezTo>
                  <a:cubicBezTo>
                    <a:pt x="1995510" y="447055"/>
                    <a:pt x="1992757" y="452990"/>
                    <a:pt x="1990896" y="459947"/>
                  </a:cubicBezTo>
                  <a:cubicBezTo>
                    <a:pt x="1989036" y="466905"/>
                    <a:pt x="1988106" y="474700"/>
                    <a:pt x="1988106" y="483332"/>
                  </a:cubicBezTo>
                  <a:cubicBezTo>
                    <a:pt x="1988106" y="490625"/>
                    <a:pt x="1988850" y="497564"/>
                    <a:pt x="1990338" y="504149"/>
                  </a:cubicBezTo>
                  <a:cubicBezTo>
                    <a:pt x="1991827" y="510735"/>
                    <a:pt x="1994189" y="516465"/>
                    <a:pt x="1997426" y="521339"/>
                  </a:cubicBezTo>
                  <a:cubicBezTo>
                    <a:pt x="2000663" y="526213"/>
                    <a:pt x="2004886" y="530083"/>
                    <a:pt x="2010095" y="532948"/>
                  </a:cubicBezTo>
                  <a:cubicBezTo>
                    <a:pt x="2015304" y="535812"/>
                    <a:pt x="2021592" y="537245"/>
                    <a:pt x="2028959" y="537245"/>
                  </a:cubicBezTo>
                  <a:cubicBezTo>
                    <a:pt x="2035731" y="537245"/>
                    <a:pt x="2041963" y="535645"/>
                    <a:pt x="2047656" y="532445"/>
                  </a:cubicBezTo>
                  <a:cubicBezTo>
                    <a:pt x="2053348" y="529245"/>
                    <a:pt x="2058836" y="524781"/>
                    <a:pt x="2064120" y="519051"/>
                  </a:cubicBezTo>
                  <a:lnTo>
                    <a:pt x="2064120" y="532334"/>
                  </a:lnTo>
                  <a:cubicBezTo>
                    <a:pt x="2064120" y="532929"/>
                    <a:pt x="2064269" y="533450"/>
                    <a:pt x="2064566" y="533896"/>
                  </a:cubicBezTo>
                  <a:cubicBezTo>
                    <a:pt x="2064864" y="534343"/>
                    <a:pt x="2065348" y="534696"/>
                    <a:pt x="2066018" y="534957"/>
                  </a:cubicBezTo>
                  <a:cubicBezTo>
                    <a:pt x="2066687" y="535217"/>
                    <a:pt x="2067543" y="535422"/>
                    <a:pt x="2068585" y="535571"/>
                  </a:cubicBezTo>
                  <a:cubicBezTo>
                    <a:pt x="2069626" y="535719"/>
                    <a:pt x="2070929" y="535794"/>
                    <a:pt x="2072492" y="535794"/>
                  </a:cubicBezTo>
                  <a:cubicBezTo>
                    <a:pt x="2073980" y="535794"/>
                    <a:pt x="2075245" y="535719"/>
                    <a:pt x="2076287" y="535571"/>
                  </a:cubicBezTo>
                  <a:cubicBezTo>
                    <a:pt x="2077328" y="535422"/>
                    <a:pt x="2078165" y="535217"/>
                    <a:pt x="2078798" y="534957"/>
                  </a:cubicBezTo>
                  <a:cubicBezTo>
                    <a:pt x="2079431" y="534696"/>
                    <a:pt x="2079877" y="534343"/>
                    <a:pt x="2080137" y="533896"/>
                  </a:cubicBezTo>
                  <a:cubicBezTo>
                    <a:pt x="2080398" y="533450"/>
                    <a:pt x="2080528" y="532929"/>
                    <a:pt x="2080528" y="532334"/>
                  </a:cubicBezTo>
                  <a:lnTo>
                    <a:pt x="2080528" y="383654"/>
                  </a:lnTo>
                  <a:cubicBezTo>
                    <a:pt x="2080528" y="383133"/>
                    <a:pt x="2080361" y="382631"/>
                    <a:pt x="2080026" y="382147"/>
                  </a:cubicBezTo>
                  <a:cubicBezTo>
                    <a:pt x="2079691" y="381664"/>
                    <a:pt x="2079189" y="381292"/>
                    <a:pt x="2078519" y="381031"/>
                  </a:cubicBezTo>
                  <a:cubicBezTo>
                    <a:pt x="2077849" y="380771"/>
                    <a:pt x="2076919" y="380548"/>
                    <a:pt x="2075728" y="380361"/>
                  </a:cubicBezTo>
                  <a:cubicBezTo>
                    <a:pt x="2074538" y="380175"/>
                    <a:pt x="2073012" y="380082"/>
                    <a:pt x="2071152" y="380082"/>
                  </a:cubicBezTo>
                  <a:close/>
                  <a:moveTo>
                    <a:pt x="1137702" y="380082"/>
                  </a:moveTo>
                  <a:cubicBezTo>
                    <a:pt x="1135916" y="380082"/>
                    <a:pt x="1134446" y="380175"/>
                    <a:pt x="1133293" y="380361"/>
                  </a:cubicBezTo>
                  <a:cubicBezTo>
                    <a:pt x="1132139" y="380548"/>
                    <a:pt x="1131190" y="380771"/>
                    <a:pt x="1130446" y="381031"/>
                  </a:cubicBezTo>
                  <a:cubicBezTo>
                    <a:pt x="1129702" y="381292"/>
                    <a:pt x="1129200" y="381664"/>
                    <a:pt x="1128940" y="382147"/>
                  </a:cubicBezTo>
                  <a:cubicBezTo>
                    <a:pt x="1128679" y="382631"/>
                    <a:pt x="1128549" y="383133"/>
                    <a:pt x="1128549" y="383654"/>
                  </a:cubicBezTo>
                  <a:lnTo>
                    <a:pt x="1128549" y="442032"/>
                  </a:lnTo>
                  <a:cubicBezTo>
                    <a:pt x="1123786" y="437046"/>
                    <a:pt x="1118968" y="433270"/>
                    <a:pt x="1114094" y="430703"/>
                  </a:cubicBezTo>
                  <a:cubicBezTo>
                    <a:pt x="1109220" y="428135"/>
                    <a:pt x="1103843" y="426852"/>
                    <a:pt x="1097965" y="426852"/>
                  </a:cubicBezTo>
                  <a:cubicBezTo>
                    <a:pt x="1090895" y="426852"/>
                    <a:pt x="1084663" y="428173"/>
                    <a:pt x="1079268" y="430814"/>
                  </a:cubicBezTo>
                  <a:cubicBezTo>
                    <a:pt x="1073873" y="433456"/>
                    <a:pt x="1069352" y="437232"/>
                    <a:pt x="1065706" y="442144"/>
                  </a:cubicBezTo>
                  <a:cubicBezTo>
                    <a:pt x="1062060" y="447055"/>
                    <a:pt x="1059306" y="452990"/>
                    <a:pt x="1057446" y="459947"/>
                  </a:cubicBezTo>
                  <a:cubicBezTo>
                    <a:pt x="1055586" y="466905"/>
                    <a:pt x="1054656" y="474700"/>
                    <a:pt x="1054656" y="483332"/>
                  </a:cubicBezTo>
                  <a:cubicBezTo>
                    <a:pt x="1054656" y="490625"/>
                    <a:pt x="1055400" y="497564"/>
                    <a:pt x="1056888" y="504149"/>
                  </a:cubicBezTo>
                  <a:cubicBezTo>
                    <a:pt x="1058376" y="510735"/>
                    <a:pt x="1060739" y="516465"/>
                    <a:pt x="1063976" y="521339"/>
                  </a:cubicBezTo>
                  <a:cubicBezTo>
                    <a:pt x="1067213" y="526213"/>
                    <a:pt x="1071436" y="530083"/>
                    <a:pt x="1076645" y="532948"/>
                  </a:cubicBezTo>
                  <a:cubicBezTo>
                    <a:pt x="1081854" y="535812"/>
                    <a:pt x="1088142" y="537245"/>
                    <a:pt x="1095509" y="537245"/>
                  </a:cubicBezTo>
                  <a:cubicBezTo>
                    <a:pt x="1102281" y="537245"/>
                    <a:pt x="1108513" y="535645"/>
                    <a:pt x="1114206" y="532445"/>
                  </a:cubicBezTo>
                  <a:cubicBezTo>
                    <a:pt x="1119898" y="529245"/>
                    <a:pt x="1125386" y="524781"/>
                    <a:pt x="1130670" y="519051"/>
                  </a:cubicBezTo>
                  <a:lnTo>
                    <a:pt x="1130670" y="532334"/>
                  </a:lnTo>
                  <a:cubicBezTo>
                    <a:pt x="1130670" y="532929"/>
                    <a:pt x="1130818" y="533450"/>
                    <a:pt x="1131116" y="533896"/>
                  </a:cubicBezTo>
                  <a:cubicBezTo>
                    <a:pt x="1131414" y="534343"/>
                    <a:pt x="1131898" y="534696"/>
                    <a:pt x="1132567" y="534957"/>
                  </a:cubicBezTo>
                  <a:cubicBezTo>
                    <a:pt x="1133237" y="535217"/>
                    <a:pt x="1134093" y="535422"/>
                    <a:pt x="1135134" y="535571"/>
                  </a:cubicBezTo>
                  <a:cubicBezTo>
                    <a:pt x="1136176" y="535719"/>
                    <a:pt x="1137478" y="535794"/>
                    <a:pt x="1139041" y="535794"/>
                  </a:cubicBezTo>
                  <a:cubicBezTo>
                    <a:pt x="1140530" y="535794"/>
                    <a:pt x="1141794" y="535719"/>
                    <a:pt x="1142836" y="535571"/>
                  </a:cubicBezTo>
                  <a:cubicBezTo>
                    <a:pt x="1143878" y="535422"/>
                    <a:pt x="1144715" y="535217"/>
                    <a:pt x="1145348" y="534957"/>
                  </a:cubicBezTo>
                  <a:cubicBezTo>
                    <a:pt x="1145980" y="534696"/>
                    <a:pt x="1146427" y="534343"/>
                    <a:pt x="1146687" y="533896"/>
                  </a:cubicBezTo>
                  <a:cubicBezTo>
                    <a:pt x="1146948" y="533450"/>
                    <a:pt x="1147078" y="532929"/>
                    <a:pt x="1147078" y="532334"/>
                  </a:cubicBezTo>
                  <a:lnTo>
                    <a:pt x="1147078" y="383654"/>
                  </a:lnTo>
                  <a:cubicBezTo>
                    <a:pt x="1147078" y="383133"/>
                    <a:pt x="1146910" y="382631"/>
                    <a:pt x="1146576" y="382147"/>
                  </a:cubicBezTo>
                  <a:cubicBezTo>
                    <a:pt x="1146241" y="381664"/>
                    <a:pt x="1145738" y="381292"/>
                    <a:pt x="1145069" y="381031"/>
                  </a:cubicBezTo>
                  <a:cubicBezTo>
                    <a:pt x="1144399" y="380771"/>
                    <a:pt x="1143469" y="380548"/>
                    <a:pt x="1142278" y="380361"/>
                  </a:cubicBezTo>
                  <a:cubicBezTo>
                    <a:pt x="1141088" y="380175"/>
                    <a:pt x="1139562" y="380082"/>
                    <a:pt x="1137702" y="380082"/>
                  </a:cubicBezTo>
                  <a:close/>
                  <a:moveTo>
                    <a:pt x="2660846" y="379636"/>
                  </a:moveTo>
                  <a:cubicBezTo>
                    <a:pt x="2659060" y="379636"/>
                    <a:pt x="2657572" y="379710"/>
                    <a:pt x="2656381" y="379859"/>
                  </a:cubicBezTo>
                  <a:cubicBezTo>
                    <a:pt x="2655191" y="380008"/>
                    <a:pt x="2654242" y="380231"/>
                    <a:pt x="2653535" y="380529"/>
                  </a:cubicBezTo>
                  <a:cubicBezTo>
                    <a:pt x="2652828" y="380827"/>
                    <a:pt x="2652344" y="381199"/>
                    <a:pt x="2652084" y="381645"/>
                  </a:cubicBezTo>
                  <a:cubicBezTo>
                    <a:pt x="2651823" y="382092"/>
                    <a:pt x="2651693" y="382613"/>
                    <a:pt x="2651693" y="383208"/>
                  </a:cubicBezTo>
                  <a:lnTo>
                    <a:pt x="2651693" y="532334"/>
                  </a:lnTo>
                  <a:cubicBezTo>
                    <a:pt x="2651693" y="532929"/>
                    <a:pt x="2651823" y="533431"/>
                    <a:pt x="2652084" y="533841"/>
                  </a:cubicBezTo>
                  <a:cubicBezTo>
                    <a:pt x="2652344" y="534250"/>
                    <a:pt x="2652828" y="534603"/>
                    <a:pt x="2653535" y="534901"/>
                  </a:cubicBezTo>
                  <a:cubicBezTo>
                    <a:pt x="2654242" y="535199"/>
                    <a:pt x="2655191" y="535422"/>
                    <a:pt x="2656381" y="535571"/>
                  </a:cubicBezTo>
                  <a:cubicBezTo>
                    <a:pt x="2657572" y="535719"/>
                    <a:pt x="2659060" y="535794"/>
                    <a:pt x="2660846" y="535794"/>
                  </a:cubicBezTo>
                  <a:cubicBezTo>
                    <a:pt x="2662706" y="535794"/>
                    <a:pt x="2664232" y="535719"/>
                    <a:pt x="2665423" y="535571"/>
                  </a:cubicBezTo>
                  <a:cubicBezTo>
                    <a:pt x="2666613" y="535422"/>
                    <a:pt x="2667543" y="535199"/>
                    <a:pt x="2668213" y="534901"/>
                  </a:cubicBezTo>
                  <a:cubicBezTo>
                    <a:pt x="2668883" y="534603"/>
                    <a:pt x="2669367" y="534250"/>
                    <a:pt x="2669664" y="533841"/>
                  </a:cubicBezTo>
                  <a:cubicBezTo>
                    <a:pt x="2669962" y="533431"/>
                    <a:pt x="2670111" y="532929"/>
                    <a:pt x="2670111" y="532334"/>
                  </a:cubicBezTo>
                  <a:lnTo>
                    <a:pt x="2670111" y="383208"/>
                  </a:lnTo>
                  <a:cubicBezTo>
                    <a:pt x="2670111" y="382613"/>
                    <a:pt x="2669962" y="382092"/>
                    <a:pt x="2669664" y="381645"/>
                  </a:cubicBezTo>
                  <a:cubicBezTo>
                    <a:pt x="2669367" y="381199"/>
                    <a:pt x="2668883" y="380827"/>
                    <a:pt x="2668213" y="380529"/>
                  </a:cubicBezTo>
                  <a:cubicBezTo>
                    <a:pt x="2667543" y="380231"/>
                    <a:pt x="2666613" y="380008"/>
                    <a:pt x="2665423" y="379859"/>
                  </a:cubicBezTo>
                  <a:cubicBezTo>
                    <a:pt x="2664232" y="379710"/>
                    <a:pt x="2662706" y="379636"/>
                    <a:pt x="2660846" y="379636"/>
                  </a:cubicBezTo>
                  <a:close/>
                  <a:moveTo>
                    <a:pt x="2279846" y="379636"/>
                  </a:moveTo>
                  <a:cubicBezTo>
                    <a:pt x="2278060" y="379636"/>
                    <a:pt x="2276572" y="379710"/>
                    <a:pt x="2275381" y="379859"/>
                  </a:cubicBezTo>
                  <a:cubicBezTo>
                    <a:pt x="2274191" y="380008"/>
                    <a:pt x="2273242" y="380231"/>
                    <a:pt x="2272535" y="380529"/>
                  </a:cubicBezTo>
                  <a:cubicBezTo>
                    <a:pt x="2271828" y="380827"/>
                    <a:pt x="2271344" y="381199"/>
                    <a:pt x="2271084" y="381645"/>
                  </a:cubicBezTo>
                  <a:cubicBezTo>
                    <a:pt x="2270823" y="382092"/>
                    <a:pt x="2270693" y="382613"/>
                    <a:pt x="2270693" y="383208"/>
                  </a:cubicBezTo>
                  <a:lnTo>
                    <a:pt x="2270693" y="532334"/>
                  </a:lnTo>
                  <a:cubicBezTo>
                    <a:pt x="2270693" y="532929"/>
                    <a:pt x="2270823" y="533431"/>
                    <a:pt x="2271084" y="533841"/>
                  </a:cubicBezTo>
                  <a:cubicBezTo>
                    <a:pt x="2271344" y="534250"/>
                    <a:pt x="2271828" y="534603"/>
                    <a:pt x="2272535" y="534901"/>
                  </a:cubicBezTo>
                  <a:cubicBezTo>
                    <a:pt x="2273242" y="535199"/>
                    <a:pt x="2274191" y="535422"/>
                    <a:pt x="2275381" y="535571"/>
                  </a:cubicBezTo>
                  <a:cubicBezTo>
                    <a:pt x="2276572" y="535719"/>
                    <a:pt x="2278060" y="535794"/>
                    <a:pt x="2279846" y="535794"/>
                  </a:cubicBezTo>
                  <a:cubicBezTo>
                    <a:pt x="2281706" y="535794"/>
                    <a:pt x="2283232" y="535719"/>
                    <a:pt x="2284423" y="535571"/>
                  </a:cubicBezTo>
                  <a:cubicBezTo>
                    <a:pt x="2285613" y="535422"/>
                    <a:pt x="2286543" y="535199"/>
                    <a:pt x="2287213" y="534901"/>
                  </a:cubicBezTo>
                  <a:cubicBezTo>
                    <a:pt x="2287883" y="534603"/>
                    <a:pt x="2288367" y="534250"/>
                    <a:pt x="2288664" y="533841"/>
                  </a:cubicBezTo>
                  <a:cubicBezTo>
                    <a:pt x="2288962" y="533431"/>
                    <a:pt x="2289111" y="532929"/>
                    <a:pt x="2289111" y="532334"/>
                  </a:cubicBezTo>
                  <a:lnTo>
                    <a:pt x="2289111" y="462124"/>
                  </a:lnTo>
                  <a:cubicBezTo>
                    <a:pt x="2294171" y="455799"/>
                    <a:pt x="2299008" y="450999"/>
                    <a:pt x="2303621" y="447725"/>
                  </a:cubicBezTo>
                  <a:cubicBezTo>
                    <a:pt x="2308235" y="444451"/>
                    <a:pt x="2312849" y="442813"/>
                    <a:pt x="2317462" y="442813"/>
                  </a:cubicBezTo>
                  <a:cubicBezTo>
                    <a:pt x="2321034" y="442813"/>
                    <a:pt x="2324178" y="443483"/>
                    <a:pt x="2326894" y="444823"/>
                  </a:cubicBezTo>
                  <a:cubicBezTo>
                    <a:pt x="2329611" y="446162"/>
                    <a:pt x="2331824" y="448097"/>
                    <a:pt x="2333536" y="450627"/>
                  </a:cubicBezTo>
                  <a:cubicBezTo>
                    <a:pt x="2335247" y="453157"/>
                    <a:pt x="2336550" y="456171"/>
                    <a:pt x="2337443" y="459668"/>
                  </a:cubicBezTo>
                  <a:cubicBezTo>
                    <a:pt x="2338336" y="463166"/>
                    <a:pt x="2338782" y="467779"/>
                    <a:pt x="2338782" y="473509"/>
                  </a:cubicBezTo>
                  <a:lnTo>
                    <a:pt x="2338782" y="532334"/>
                  </a:lnTo>
                  <a:cubicBezTo>
                    <a:pt x="2338782" y="532929"/>
                    <a:pt x="2338931" y="533431"/>
                    <a:pt x="2339229" y="533841"/>
                  </a:cubicBezTo>
                  <a:cubicBezTo>
                    <a:pt x="2339526" y="534250"/>
                    <a:pt x="2340010" y="534603"/>
                    <a:pt x="2340680" y="534901"/>
                  </a:cubicBezTo>
                  <a:cubicBezTo>
                    <a:pt x="2341349" y="535199"/>
                    <a:pt x="2342280" y="535422"/>
                    <a:pt x="2343470" y="535571"/>
                  </a:cubicBezTo>
                  <a:cubicBezTo>
                    <a:pt x="2344661" y="535719"/>
                    <a:pt x="2346186" y="535794"/>
                    <a:pt x="2348047" y="535794"/>
                  </a:cubicBezTo>
                  <a:cubicBezTo>
                    <a:pt x="2349833" y="535794"/>
                    <a:pt x="2351321" y="535719"/>
                    <a:pt x="2352511" y="535571"/>
                  </a:cubicBezTo>
                  <a:cubicBezTo>
                    <a:pt x="2353702" y="535422"/>
                    <a:pt x="2354632" y="535199"/>
                    <a:pt x="2355302" y="534901"/>
                  </a:cubicBezTo>
                  <a:cubicBezTo>
                    <a:pt x="2355972" y="534603"/>
                    <a:pt x="2356455" y="534250"/>
                    <a:pt x="2356753" y="533841"/>
                  </a:cubicBezTo>
                  <a:cubicBezTo>
                    <a:pt x="2357051" y="533431"/>
                    <a:pt x="2357200" y="532929"/>
                    <a:pt x="2357200" y="532334"/>
                  </a:cubicBezTo>
                  <a:lnTo>
                    <a:pt x="2357200" y="471165"/>
                  </a:lnTo>
                  <a:cubicBezTo>
                    <a:pt x="2357200" y="463947"/>
                    <a:pt x="2356586" y="457789"/>
                    <a:pt x="2355358" y="452692"/>
                  </a:cubicBezTo>
                  <a:cubicBezTo>
                    <a:pt x="2354130" y="447595"/>
                    <a:pt x="2352102" y="443148"/>
                    <a:pt x="2349274" y="439353"/>
                  </a:cubicBezTo>
                  <a:cubicBezTo>
                    <a:pt x="2346447" y="435558"/>
                    <a:pt x="2342745" y="432526"/>
                    <a:pt x="2338168" y="430256"/>
                  </a:cubicBezTo>
                  <a:cubicBezTo>
                    <a:pt x="2333592" y="427986"/>
                    <a:pt x="2327955" y="426852"/>
                    <a:pt x="2321258" y="426852"/>
                  </a:cubicBezTo>
                  <a:cubicBezTo>
                    <a:pt x="2315825" y="426852"/>
                    <a:pt x="2310430" y="428210"/>
                    <a:pt x="2305073" y="430926"/>
                  </a:cubicBezTo>
                  <a:cubicBezTo>
                    <a:pt x="2299715" y="433642"/>
                    <a:pt x="2294394" y="437791"/>
                    <a:pt x="2289111" y="443372"/>
                  </a:cubicBezTo>
                  <a:lnTo>
                    <a:pt x="2289111" y="383208"/>
                  </a:lnTo>
                  <a:cubicBezTo>
                    <a:pt x="2289111" y="382613"/>
                    <a:pt x="2288962" y="382092"/>
                    <a:pt x="2288664" y="381645"/>
                  </a:cubicBezTo>
                  <a:cubicBezTo>
                    <a:pt x="2288367" y="381199"/>
                    <a:pt x="2287883" y="380827"/>
                    <a:pt x="2287213" y="380529"/>
                  </a:cubicBezTo>
                  <a:cubicBezTo>
                    <a:pt x="2286543" y="380231"/>
                    <a:pt x="2285613" y="380008"/>
                    <a:pt x="2284423" y="379859"/>
                  </a:cubicBezTo>
                  <a:cubicBezTo>
                    <a:pt x="2283232" y="379710"/>
                    <a:pt x="2281706" y="379636"/>
                    <a:pt x="2279846" y="379636"/>
                  </a:cubicBezTo>
                  <a:close/>
                  <a:moveTo>
                    <a:pt x="1565471" y="379636"/>
                  </a:moveTo>
                  <a:cubicBezTo>
                    <a:pt x="1563685" y="379636"/>
                    <a:pt x="1562197" y="379710"/>
                    <a:pt x="1561006" y="379859"/>
                  </a:cubicBezTo>
                  <a:cubicBezTo>
                    <a:pt x="1559816" y="380008"/>
                    <a:pt x="1558867" y="380231"/>
                    <a:pt x="1558160" y="380529"/>
                  </a:cubicBezTo>
                  <a:cubicBezTo>
                    <a:pt x="1557453" y="380827"/>
                    <a:pt x="1556969" y="381199"/>
                    <a:pt x="1556709" y="381645"/>
                  </a:cubicBezTo>
                  <a:cubicBezTo>
                    <a:pt x="1556448" y="382092"/>
                    <a:pt x="1556318" y="382613"/>
                    <a:pt x="1556318" y="383208"/>
                  </a:cubicBezTo>
                  <a:lnTo>
                    <a:pt x="1556318" y="532334"/>
                  </a:lnTo>
                  <a:cubicBezTo>
                    <a:pt x="1556318" y="532929"/>
                    <a:pt x="1556448" y="533431"/>
                    <a:pt x="1556709" y="533841"/>
                  </a:cubicBezTo>
                  <a:cubicBezTo>
                    <a:pt x="1556969" y="534250"/>
                    <a:pt x="1557453" y="534603"/>
                    <a:pt x="1558160" y="534901"/>
                  </a:cubicBezTo>
                  <a:cubicBezTo>
                    <a:pt x="1558867" y="535199"/>
                    <a:pt x="1559816" y="535422"/>
                    <a:pt x="1561006" y="535571"/>
                  </a:cubicBezTo>
                  <a:cubicBezTo>
                    <a:pt x="1562197" y="535719"/>
                    <a:pt x="1563685" y="535794"/>
                    <a:pt x="1565471" y="535794"/>
                  </a:cubicBezTo>
                  <a:cubicBezTo>
                    <a:pt x="1567331" y="535794"/>
                    <a:pt x="1568857" y="535719"/>
                    <a:pt x="1570048" y="535571"/>
                  </a:cubicBezTo>
                  <a:cubicBezTo>
                    <a:pt x="1571238" y="535422"/>
                    <a:pt x="1572168" y="535199"/>
                    <a:pt x="1572838" y="534901"/>
                  </a:cubicBezTo>
                  <a:cubicBezTo>
                    <a:pt x="1573508" y="534603"/>
                    <a:pt x="1573991" y="534250"/>
                    <a:pt x="1574289" y="533841"/>
                  </a:cubicBezTo>
                  <a:cubicBezTo>
                    <a:pt x="1574587" y="533431"/>
                    <a:pt x="1574736" y="532929"/>
                    <a:pt x="1574736" y="532334"/>
                  </a:cubicBezTo>
                  <a:lnTo>
                    <a:pt x="1574736" y="383208"/>
                  </a:lnTo>
                  <a:cubicBezTo>
                    <a:pt x="1574736" y="382613"/>
                    <a:pt x="1574587" y="382092"/>
                    <a:pt x="1574289" y="381645"/>
                  </a:cubicBezTo>
                  <a:cubicBezTo>
                    <a:pt x="1573991" y="381199"/>
                    <a:pt x="1573508" y="380827"/>
                    <a:pt x="1572838" y="380529"/>
                  </a:cubicBezTo>
                  <a:cubicBezTo>
                    <a:pt x="1572168" y="380231"/>
                    <a:pt x="1571238" y="380008"/>
                    <a:pt x="1570048" y="379859"/>
                  </a:cubicBezTo>
                  <a:cubicBezTo>
                    <a:pt x="1568857" y="379710"/>
                    <a:pt x="1567331" y="379636"/>
                    <a:pt x="1565471" y="379636"/>
                  </a:cubicBezTo>
                  <a:close/>
                  <a:moveTo>
                    <a:pt x="969228" y="378631"/>
                  </a:moveTo>
                  <a:cubicBezTo>
                    <a:pt x="967442" y="378631"/>
                    <a:pt x="965917" y="378706"/>
                    <a:pt x="964652" y="378855"/>
                  </a:cubicBezTo>
                  <a:cubicBezTo>
                    <a:pt x="963387" y="379003"/>
                    <a:pt x="962326" y="379227"/>
                    <a:pt x="961471" y="379524"/>
                  </a:cubicBezTo>
                  <a:cubicBezTo>
                    <a:pt x="960615" y="379822"/>
                    <a:pt x="959889" y="380231"/>
                    <a:pt x="959294" y="380752"/>
                  </a:cubicBezTo>
                  <a:cubicBezTo>
                    <a:pt x="958699" y="381273"/>
                    <a:pt x="958178" y="381943"/>
                    <a:pt x="957731" y="382761"/>
                  </a:cubicBezTo>
                  <a:lnTo>
                    <a:pt x="941546" y="408546"/>
                  </a:lnTo>
                  <a:cubicBezTo>
                    <a:pt x="941025" y="409364"/>
                    <a:pt x="940709" y="410071"/>
                    <a:pt x="940598" y="410667"/>
                  </a:cubicBezTo>
                  <a:cubicBezTo>
                    <a:pt x="940486" y="411262"/>
                    <a:pt x="940635" y="411746"/>
                    <a:pt x="941044" y="412118"/>
                  </a:cubicBezTo>
                  <a:cubicBezTo>
                    <a:pt x="941453" y="412490"/>
                    <a:pt x="942142" y="412787"/>
                    <a:pt x="943109" y="413011"/>
                  </a:cubicBezTo>
                  <a:cubicBezTo>
                    <a:pt x="944076" y="413234"/>
                    <a:pt x="945379" y="413346"/>
                    <a:pt x="947016" y="413346"/>
                  </a:cubicBezTo>
                  <a:cubicBezTo>
                    <a:pt x="948504" y="413346"/>
                    <a:pt x="949750" y="413290"/>
                    <a:pt x="950755" y="413178"/>
                  </a:cubicBezTo>
                  <a:cubicBezTo>
                    <a:pt x="951760" y="413066"/>
                    <a:pt x="952578" y="412880"/>
                    <a:pt x="953211" y="412620"/>
                  </a:cubicBezTo>
                  <a:cubicBezTo>
                    <a:pt x="953843" y="412360"/>
                    <a:pt x="954401" y="412006"/>
                    <a:pt x="954885" y="411560"/>
                  </a:cubicBezTo>
                  <a:cubicBezTo>
                    <a:pt x="955369" y="411113"/>
                    <a:pt x="955908" y="410518"/>
                    <a:pt x="956504" y="409774"/>
                  </a:cubicBezTo>
                  <a:lnTo>
                    <a:pt x="976707" y="383766"/>
                  </a:lnTo>
                  <a:cubicBezTo>
                    <a:pt x="977302" y="383096"/>
                    <a:pt x="977637" y="382445"/>
                    <a:pt x="977712" y="381813"/>
                  </a:cubicBezTo>
                  <a:cubicBezTo>
                    <a:pt x="977786" y="381180"/>
                    <a:pt x="977563" y="380622"/>
                    <a:pt x="977042" y="380138"/>
                  </a:cubicBezTo>
                  <a:cubicBezTo>
                    <a:pt x="976521" y="379655"/>
                    <a:pt x="975609" y="379282"/>
                    <a:pt x="974307" y="379022"/>
                  </a:cubicBezTo>
                  <a:cubicBezTo>
                    <a:pt x="973005" y="378762"/>
                    <a:pt x="971312" y="378631"/>
                    <a:pt x="969228" y="378631"/>
                  </a:cubicBezTo>
                  <a:close/>
                  <a:moveTo>
                    <a:pt x="1521753" y="210344"/>
                  </a:moveTo>
                  <a:lnTo>
                    <a:pt x="1537491" y="210344"/>
                  </a:lnTo>
                  <a:lnTo>
                    <a:pt x="1537491" y="231664"/>
                  </a:lnTo>
                  <a:cubicBezTo>
                    <a:pt x="1532952" y="236724"/>
                    <a:pt x="1528618" y="240482"/>
                    <a:pt x="1524488" y="242937"/>
                  </a:cubicBezTo>
                  <a:cubicBezTo>
                    <a:pt x="1520358" y="245393"/>
                    <a:pt x="1515874" y="246621"/>
                    <a:pt x="1511037" y="246621"/>
                  </a:cubicBezTo>
                  <a:cubicBezTo>
                    <a:pt x="1505084" y="246621"/>
                    <a:pt x="1500452" y="245077"/>
                    <a:pt x="1497140" y="241989"/>
                  </a:cubicBezTo>
                  <a:cubicBezTo>
                    <a:pt x="1493829" y="238900"/>
                    <a:pt x="1492173" y="234752"/>
                    <a:pt x="1492173" y="229543"/>
                  </a:cubicBezTo>
                  <a:cubicBezTo>
                    <a:pt x="1492173" y="226492"/>
                    <a:pt x="1492750" y="223794"/>
                    <a:pt x="1493903" y="221450"/>
                  </a:cubicBezTo>
                  <a:cubicBezTo>
                    <a:pt x="1495057" y="219106"/>
                    <a:pt x="1496861" y="217097"/>
                    <a:pt x="1499317" y="215423"/>
                  </a:cubicBezTo>
                  <a:cubicBezTo>
                    <a:pt x="1501773" y="213748"/>
                    <a:pt x="1504861" y="212483"/>
                    <a:pt x="1508582" y="211628"/>
                  </a:cubicBezTo>
                  <a:cubicBezTo>
                    <a:pt x="1512302" y="210772"/>
                    <a:pt x="1516693" y="210344"/>
                    <a:pt x="1521753" y="210344"/>
                  </a:cubicBezTo>
                  <a:close/>
                  <a:moveTo>
                    <a:pt x="1302678" y="210344"/>
                  </a:moveTo>
                  <a:lnTo>
                    <a:pt x="1318416" y="210344"/>
                  </a:lnTo>
                  <a:lnTo>
                    <a:pt x="1318416" y="231664"/>
                  </a:lnTo>
                  <a:cubicBezTo>
                    <a:pt x="1313877" y="236724"/>
                    <a:pt x="1309542" y="240482"/>
                    <a:pt x="1305412" y="242937"/>
                  </a:cubicBezTo>
                  <a:cubicBezTo>
                    <a:pt x="1301282" y="245393"/>
                    <a:pt x="1296799" y="246621"/>
                    <a:pt x="1291962" y="246621"/>
                  </a:cubicBezTo>
                  <a:cubicBezTo>
                    <a:pt x="1286009" y="246621"/>
                    <a:pt x="1281377" y="245077"/>
                    <a:pt x="1278065" y="241989"/>
                  </a:cubicBezTo>
                  <a:cubicBezTo>
                    <a:pt x="1274754" y="238900"/>
                    <a:pt x="1273098" y="234752"/>
                    <a:pt x="1273098" y="229543"/>
                  </a:cubicBezTo>
                  <a:cubicBezTo>
                    <a:pt x="1273098" y="226492"/>
                    <a:pt x="1273675" y="223794"/>
                    <a:pt x="1274828" y="221450"/>
                  </a:cubicBezTo>
                  <a:cubicBezTo>
                    <a:pt x="1275982" y="219106"/>
                    <a:pt x="1277786" y="217097"/>
                    <a:pt x="1280242" y="215423"/>
                  </a:cubicBezTo>
                  <a:cubicBezTo>
                    <a:pt x="1282698" y="213748"/>
                    <a:pt x="1285786" y="212483"/>
                    <a:pt x="1289506" y="211628"/>
                  </a:cubicBezTo>
                  <a:cubicBezTo>
                    <a:pt x="1293227" y="210772"/>
                    <a:pt x="1297618" y="210344"/>
                    <a:pt x="1302678" y="210344"/>
                  </a:cubicBezTo>
                  <a:close/>
                  <a:moveTo>
                    <a:pt x="2528277" y="166477"/>
                  </a:moveTo>
                  <a:cubicBezTo>
                    <a:pt x="2533338" y="166477"/>
                    <a:pt x="2538193" y="168095"/>
                    <a:pt x="2542844" y="171332"/>
                  </a:cubicBezTo>
                  <a:cubicBezTo>
                    <a:pt x="2547495" y="174569"/>
                    <a:pt x="2552313" y="179276"/>
                    <a:pt x="2557299" y="185452"/>
                  </a:cubicBezTo>
                  <a:lnTo>
                    <a:pt x="2557299" y="225636"/>
                  </a:lnTo>
                  <a:cubicBezTo>
                    <a:pt x="2554397" y="229282"/>
                    <a:pt x="2551644" y="232352"/>
                    <a:pt x="2549039" y="234845"/>
                  </a:cubicBezTo>
                  <a:cubicBezTo>
                    <a:pt x="2546435" y="237338"/>
                    <a:pt x="2543942" y="239365"/>
                    <a:pt x="2541560" y="240928"/>
                  </a:cubicBezTo>
                  <a:cubicBezTo>
                    <a:pt x="2539179" y="242491"/>
                    <a:pt x="2536854" y="243607"/>
                    <a:pt x="2534584" y="244277"/>
                  </a:cubicBezTo>
                  <a:cubicBezTo>
                    <a:pt x="2532314" y="244946"/>
                    <a:pt x="2529952" y="245281"/>
                    <a:pt x="2527496" y="245281"/>
                  </a:cubicBezTo>
                  <a:cubicBezTo>
                    <a:pt x="2522659" y="245281"/>
                    <a:pt x="2518641" y="244147"/>
                    <a:pt x="2515441" y="241877"/>
                  </a:cubicBezTo>
                  <a:cubicBezTo>
                    <a:pt x="2512241" y="239607"/>
                    <a:pt x="2509674" y="236594"/>
                    <a:pt x="2507739" y="232836"/>
                  </a:cubicBezTo>
                  <a:cubicBezTo>
                    <a:pt x="2505804" y="229078"/>
                    <a:pt x="2504446" y="224780"/>
                    <a:pt x="2503665" y="219943"/>
                  </a:cubicBezTo>
                  <a:cubicBezTo>
                    <a:pt x="2502884" y="215106"/>
                    <a:pt x="2502493" y="210158"/>
                    <a:pt x="2502493" y="205098"/>
                  </a:cubicBezTo>
                  <a:cubicBezTo>
                    <a:pt x="2502493" y="200335"/>
                    <a:pt x="2502958" y="195647"/>
                    <a:pt x="2503888" y="191034"/>
                  </a:cubicBezTo>
                  <a:cubicBezTo>
                    <a:pt x="2504818" y="186420"/>
                    <a:pt x="2506307" y="182290"/>
                    <a:pt x="2508353" y="178644"/>
                  </a:cubicBezTo>
                  <a:cubicBezTo>
                    <a:pt x="2510400" y="174997"/>
                    <a:pt x="2513060" y="172058"/>
                    <a:pt x="2516334" y="169825"/>
                  </a:cubicBezTo>
                  <a:cubicBezTo>
                    <a:pt x="2519608" y="167593"/>
                    <a:pt x="2523589" y="166477"/>
                    <a:pt x="2528277" y="166477"/>
                  </a:cubicBezTo>
                  <a:close/>
                  <a:moveTo>
                    <a:pt x="1976197" y="166477"/>
                  </a:moveTo>
                  <a:cubicBezTo>
                    <a:pt x="1980988" y="166477"/>
                    <a:pt x="1984994" y="167593"/>
                    <a:pt x="1988213" y="169825"/>
                  </a:cubicBezTo>
                  <a:cubicBezTo>
                    <a:pt x="1991433" y="172058"/>
                    <a:pt x="1993997" y="175034"/>
                    <a:pt x="1995907" y="178755"/>
                  </a:cubicBezTo>
                  <a:cubicBezTo>
                    <a:pt x="1997816" y="182476"/>
                    <a:pt x="1999163" y="186736"/>
                    <a:pt x="1999949" y="191536"/>
                  </a:cubicBezTo>
                  <a:cubicBezTo>
                    <a:pt x="2000735" y="196336"/>
                    <a:pt x="2001128" y="201303"/>
                    <a:pt x="2001128" y="206437"/>
                  </a:cubicBezTo>
                  <a:cubicBezTo>
                    <a:pt x="2001128" y="211125"/>
                    <a:pt x="2000642" y="215776"/>
                    <a:pt x="1999669" y="220390"/>
                  </a:cubicBezTo>
                  <a:cubicBezTo>
                    <a:pt x="1998695" y="225004"/>
                    <a:pt x="1997179" y="229171"/>
                    <a:pt x="1995120" y="232891"/>
                  </a:cubicBezTo>
                  <a:cubicBezTo>
                    <a:pt x="1993061" y="236612"/>
                    <a:pt x="1990365" y="239589"/>
                    <a:pt x="1987034" y="241821"/>
                  </a:cubicBezTo>
                  <a:cubicBezTo>
                    <a:pt x="1983702" y="244054"/>
                    <a:pt x="1979715" y="245170"/>
                    <a:pt x="1975074" y="245170"/>
                  </a:cubicBezTo>
                  <a:cubicBezTo>
                    <a:pt x="1970058" y="245170"/>
                    <a:pt x="1965266" y="243533"/>
                    <a:pt x="1960699" y="240258"/>
                  </a:cubicBezTo>
                  <a:cubicBezTo>
                    <a:pt x="1956132" y="236984"/>
                    <a:pt x="1951302" y="232259"/>
                    <a:pt x="1946211" y="226083"/>
                  </a:cubicBezTo>
                  <a:lnTo>
                    <a:pt x="1946211" y="186122"/>
                  </a:lnTo>
                  <a:cubicBezTo>
                    <a:pt x="1949130" y="182476"/>
                    <a:pt x="1951901" y="179406"/>
                    <a:pt x="1954521" y="176913"/>
                  </a:cubicBezTo>
                  <a:cubicBezTo>
                    <a:pt x="1957142" y="174421"/>
                    <a:pt x="1959650" y="172411"/>
                    <a:pt x="1962046" y="170886"/>
                  </a:cubicBezTo>
                  <a:cubicBezTo>
                    <a:pt x="1964442" y="169360"/>
                    <a:pt x="1966800" y="168244"/>
                    <a:pt x="1969121" y="167537"/>
                  </a:cubicBezTo>
                  <a:cubicBezTo>
                    <a:pt x="1971442" y="166830"/>
                    <a:pt x="1973800" y="166477"/>
                    <a:pt x="1976197" y="166477"/>
                  </a:cubicBezTo>
                  <a:close/>
                  <a:moveTo>
                    <a:pt x="513946" y="166030"/>
                  </a:moveTo>
                  <a:cubicBezTo>
                    <a:pt x="519878" y="166030"/>
                    <a:pt x="524834" y="167091"/>
                    <a:pt x="528814" y="169212"/>
                  </a:cubicBezTo>
                  <a:cubicBezTo>
                    <a:pt x="532793" y="171332"/>
                    <a:pt x="535947" y="174216"/>
                    <a:pt x="538274" y="177862"/>
                  </a:cubicBezTo>
                  <a:cubicBezTo>
                    <a:pt x="540602" y="181509"/>
                    <a:pt x="542273" y="185750"/>
                    <a:pt x="543287" y="190587"/>
                  </a:cubicBezTo>
                  <a:cubicBezTo>
                    <a:pt x="544301" y="195424"/>
                    <a:pt x="544808" y="200559"/>
                    <a:pt x="544808" y="205991"/>
                  </a:cubicBezTo>
                  <a:cubicBezTo>
                    <a:pt x="544808" y="211795"/>
                    <a:pt x="544207" y="217116"/>
                    <a:pt x="543005" y="221953"/>
                  </a:cubicBezTo>
                  <a:cubicBezTo>
                    <a:pt x="541804" y="226789"/>
                    <a:pt x="539926" y="230957"/>
                    <a:pt x="537374" y="234454"/>
                  </a:cubicBezTo>
                  <a:cubicBezTo>
                    <a:pt x="534821" y="237952"/>
                    <a:pt x="531555" y="240668"/>
                    <a:pt x="527575" y="242602"/>
                  </a:cubicBezTo>
                  <a:cubicBezTo>
                    <a:pt x="523596" y="244537"/>
                    <a:pt x="518903" y="245505"/>
                    <a:pt x="513496" y="245505"/>
                  </a:cubicBezTo>
                  <a:cubicBezTo>
                    <a:pt x="507564" y="245505"/>
                    <a:pt x="502608" y="244444"/>
                    <a:pt x="498629" y="242323"/>
                  </a:cubicBezTo>
                  <a:cubicBezTo>
                    <a:pt x="494649" y="240203"/>
                    <a:pt x="491477" y="237338"/>
                    <a:pt x="489112" y="233729"/>
                  </a:cubicBezTo>
                  <a:cubicBezTo>
                    <a:pt x="486747" y="230119"/>
                    <a:pt x="485058" y="225896"/>
                    <a:pt x="484044" y="221060"/>
                  </a:cubicBezTo>
                  <a:cubicBezTo>
                    <a:pt x="483030" y="216223"/>
                    <a:pt x="482523" y="211051"/>
                    <a:pt x="482523" y="205544"/>
                  </a:cubicBezTo>
                  <a:cubicBezTo>
                    <a:pt x="482523" y="199814"/>
                    <a:pt x="483143" y="194531"/>
                    <a:pt x="484381" y="189694"/>
                  </a:cubicBezTo>
                  <a:cubicBezTo>
                    <a:pt x="485620" y="184857"/>
                    <a:pt x="487516" y="180671"/>
                    <a:pt x="490069" y="177137"/>
                  </a:cubicBezTo>
                  <a:cubicBezTo>
                    <a:pt x="492622" y="173602"/>
                    <a:pt x="495869" y="170867"/>
                    <a:pt x="499811" y="168933"/>
                  </a:cubicBezTo>
                  <a:cubicBezTo>
                    <a:pt x="503754" y="166998"/>
                    <a:pt x="508465" y="166030"/>
                    <a:pt x="513946" y="166030"/>
                  </a:cubicBezTo>
                  <a:close/>
                  <a:moveTo>
                    <a:pt x="3368548" y="165026"/>
                  </a:moveTo>
                  <a:cubicBezTo>
                    <a:pt x="3377458" y="165026"/>
                    <a:pt x="3384177" y="167779"/>
                    <a:pt x="3388706" y="173286"/>
                  </a:cubicBezTo>
                  <a:cubicBezTo>
                    <a:pt x="3393235" y="178792"/>
                    <a:pt x="3395387" y="186383"/>
                    <a:pt x="3395164" y="196056"/>
                  </a:cubicBezTo>
                  <a:lnTo>
                    <a:pt x="3340358" y="196056"/>
                  </a:lnTo>
                  <a:cubicBezTo>
                    <a:pt x="3340508" y="191964"/>
                    <a:pt x="3341219" y="188038"/>
                    <a:pt x="3342492" y="184280"/>
                  </a:cubicBezTo>
                  <a:cubicBezTo>
                    <a:pt x="3343765" y="180523"/>
                    <a:pt x="3345562" y="177230"/>
                    <a:pt x="3347883" y="174402"/>
                  </a:cubicBezTo>
                  <a:cubicBezTo>
                    <a:pt x="3350204" y="171574"/>
                    <a:pt x="3353087" y="169305"/>
                    <a:pt x="3356531" y="167593"/>
                  </a:cubicBezTo>
                  <a:cubicBezTo>
                    <a:pt x="3359975" y="165882"/>
                    <a:pt x="3363981" y="165026"/>
                    <a:pt x="3368548" y="165026"/>
                  </a:cubicBezTo>
                  <a:close/>
                  <a:moveTo>
                    <a:pt x="3073273" y="165026"/>
                  </a:moveTo>
                  <a:cubicBezTo>
                    <a:pt x="3082183" y="165026"/>
                    <a:pt x="3088902" y="167779"/>
                    <a:pt x="3093431" y="173286"/>
                  </a:cubicBezTo>
                  <a:cubicBezTo>
                    <a:pt x="3097960" y="178792"/>
                    <a:pt x="3100112" y="186383"/>
                    <a:pt x="3099889" y="196056"/>
                  </a:cubicBezTo>
                  <a:lnTo>
                    <a:pt x="3045083" y="196056"/>
                  </a:lnTo>
                  <a:cubicBezTo>
                    <a:pt x="3045233" y="191964"/>
                    <a:pt x="3045944" y="188038"/>
                    <a:pt x="3047217" y="184280"/>
                  </a:cubicBezTo>
                  <a:cubicBezTo>
                    <a:pt x="3048490" y="180523"/>
                    <a:pt x="3050287" y="177230"/>
                    <a:pt x="3052608" y="174402"/>
                  </a:cubicBezTo>
                  <a:cubicBezTo>
                    <a:pt x="3054929" y="171574"/>
                    <a:pt x="3057812" y="169305"/>
                    <a:pt x="3061256" y="167593"/>
                  </a:cubicBezTo>
                  <a:cubicBezTo>
                    <a:pt x="3064700" y="165882"/>
                    <a:pt x="3068706" y="165026"/>
                    <a:pt x="3073273" y="165026"/>
                  </a:cubicBezTo>
                  <a:close/>
                  <a:moveTo>
                    <a:pt x="2787523" y="165026"/>
                  </a:moveTo>
                  <a:cubicBezTo>
                    <a:pt x="2796433" y="165026"/>
                    <a:pt x="2803152" y="167779"/>
                    <a:pt x="2807681" y="173286"/>
                  </a:cubicBezTo>
                  <a:cubicBezTo>
                    <a:pt x="2812210" y="178792"/>
                    <a:pt x="2814362" y="186383"/>
                    <a:pt x="2814139" y="196056"/>
                  </a:cubicBezTo>
                  <a:lnTo>
                    <a:pt x="2759333" y="196056"/>
                  </a:lnTo>
                  <a:cubicBezTo>
                    <a:pt x="2759483" y="191964"/>
                    <a:pt x="2760194" y="188038"/>
                    <a:pt x="2761467" y="184280"/>
                  </a:cubicBezTo>
                  <a:cubicBezTo>
                    <a:pt x="2762740" y="180523"/>
                    <a:pt x="2764537" y="177230"/>
                    <a:pt x="2766858" y="174402"/>
                  </a:cubicBezTo>
                  <a:cubicBezTo>
                    <a:pt x="2769179" y="171574"/>
                    <a:pt x="2772062" y="169305"/>
                    <a:pt x="2775506" y="167593"/>
                  </a:cubicBezTo>
                  <a:cubicBezTo>
                    <a:pt x="2778950" y="165882"/>
                    <a:pt x="2782956" y="165026"/>
                    <a:pt x="2787523" y="165026"/>
                  </a:cubicBezTo>
                  <a:close/>
                  <a:moveTo>
                    <a:pt x="2196973" y="165026"/>
                  </a:moveTo>
                  <a:cubicBezTo>
                    <a:pt x="2205883" y="165026"/>
                    <a:pt x="2212602" y="167779"/>
                    <a:pt x="2217131" y="173286"/>
                  </a:cubicBezTo>
                  <a:cubicBezTo>
                    <a:pt x="2221660" y="178792"/>
                    <a:pt x="2223812" y="186383"/>
                    <a:pt x="2223589" y="196056"/>
                  </a:cubicBezTo>
                  <a:lnTo>
                    <a:pt x="2168783" y="196056"/>
                  </a:lnTo>
                  <a:cubicBezTo>
                    <a:pt x="2168933" y="191964"/>
                    <a:pt x="2169644" y="188038"/>
                    <a:pt x="2170917" y="184280"/>
                  </a:cubicBezTo>
                  <a:cubicBezTo>
                    <a:pt x="2172190" y="180523"/>
                    <a:pt x="2173987" y="177230"/>
                    <a:pt x="2176308" y="174402"/>
                  </a:cubicBezTo>
                  <a:cubicBezTo>
                    <a:pt x="2178629" y="171574"/>
                    <a:pt x="2181512" y="169305"/>
                    <a:pt x="2184956" y="167593"/>
                  </a:cubicBezTo>
                  <a:cubicBezTo>
                    <a:pt x="2188400" y="165882"/>
                    <a:pt x="2192406" y="165026"/>
                    <a:pt x="2196973" y="165026"/>
                  </a:cubicBezTo>
                  <a:close/>
                  <a:moveTo>
                    <a:pt x="834898" y="165026"/>
                  </a:moveTo>
                  <a:cubicBezTo>
                    <a:pt x="843808" y="165026"/>
                    <a:pt x="850527" y="167779"/>
                    <a:pt x="855056" y="173286"/>
                  </a:cubicBezTo>
                  <a:cubicBezTo>
                    <a:pt x="859584" y="178792"/>
                    <a:pt x="861737" y="186383"/>
                    <a:pt x="861514" y="196056"/>
                  </a:cubicBezTo>
                  <a:lnTo>
                    <a:pt x="806708" y="196056"/>
                  </a:lnTo>
                  <a:cubicBezTo>
                    <a:pt x="806858" y="191964"/>
                    <a:pt x="807569" y="188038"/>
                    <a:pt x="808842" y="184280"/>
                  </a:cubicBezTo>
                  <a:cubicBezTo>
                    <a:pt x="810114" y="180523"/>
                    <a:pt x="811911" y="177230"/>
                    <a:pt x="814233" y="174402"/>
                  </a:cubicBezTo>
                  <a:cubicBezTo>
                    <a:pt x="816554" y="171574"/>
                    <a:pt x="819437" y="169305"/>
                    <a:pt x="822881" y="167593"/>
                  </a:cubicBezTo>
                  <a:cubicBezTo>
                    <a:pt x="826325" y="165882"/>
                    <a:pt x="830330" y="165026"/>
                    <a:pt x="834898" y="165026"/>
                  </a:cubicBezTo>
                  <a:close/>
                  <a:moveTo>
                    <a:pt x="244348" y="165026"/>
                  </a:moveTo>
                  <a:cubicBezTo>
                    <a:pt x="253258" y="165026"/>
                    <a:pt x="259977" y="167779"/>
                    <a:pt x="264506" y="173286"/>
                  </a:cubicBezTo>
                  <a:cubicBezTo>
                    <a:pt x="269034" y="178792"/>
                    <a:pt x="271187" y="186383"/>
                    <a:pt x="270964" y="196056"/>
                  </a:cubicBezTo>
                  <a:lnTo>
                    <a:pt x="216158" y="196056"/>
                  </a:lnTo>
                  <a:cubicBezTo>
                    <a:pt x="216308" y="191964"/>
                    <a:pt x="217019" y="188038"/>
                    <a:pt x="218292" y="184280"/>
                  </a:cubicBezTo>
                  <a:cubicBezTo>
                    <a:pt x="219564" y="180523"/>
                    <a:pt x="221361" y="177230"/>
                    <a:pt x="223683" y="174402"/>
                  </a:cubicBezTo>
                  <a:cubicBezTo>
                    <a:pt x="226004" y="171574"/>
                    <a:pt x="228887" y="169305"/>
                    <a:pt x="232331" y="167593"/>
                  </a:cubicBezTo>
                  <a:cubicBezTo>
                    <a:pt x="235775" y="165882"/>
                    <a:pt x="239780" y="165026"/>
                    <a:pt x="244348" y="165026"/>
                  </a:cubicBezTo>
                  <a:close/>
                  <a:moveTo>
                    <a:pt x="2622746" y="152189"/>
                  </a:moveTo>
                  <a:cubicBezTo>
                    <a:pt x="2620960" y="152189"/>
                    <a:pt x="2619472" y="152264"/>
                    <a:pt x="2618281" y="152413"/>
                  </a:cubicBezTo>
                  <a:cubicBezTo>
                    <a:pt x="2617091" y="152561"/>
                    <a:pt x="2616142" y="152785"/>
                    <a:pt x="2615435" y="153082"/>
                  </a:cubicBezTo>
                  <a:cubicBezTo>
                    <a:pt x="2614728" y="153380"/>
                    <a:pt x="2614244" y="153752"/>
                    <a:pt x="2613984" y="154199"/>
                  </a:cubicBezTo>
                  <a:cubicBezTo>
                    <a:pt x="2613723" y="154645"/>
                    <a:pt x="2613593" y="155129"/>
                    <a:pt x="2613593" y="155650"/>
                  </a:cubicBezTo>
                  <a:lnTo>
                    <a:pt x="2613593" y="256109"/>
                  </a:lnTo>
                  <a:cubicBezTo>
                    <a:pt x="2613593" y="256704"/>
                    <a:pt x="2613723" y="257206"/>
                    <a:pt x="2613984" y="257615"/>
                  </a:cubicBezTo>
                  <a:cubicBezTo>
                    <a:pt x="2614244" y="258025"/>
                    <a:pt x="2614728" y="258378"/>
                    <a:pt x="2615435" y="258676"/>
                  </a:cubicBezTo>
                  <a:cubicBezTo>
                    <a:pt x="2616142" y="258974"/>
                    <a:pt x="2617091" y="259197"/>
                    <a:pt x="2618281" y="259346"/>
                  </a:cubicBezTo>
                  <a:cubicBezTo>
                    <a:pt x="2619472" y="259494"/>
                    <a:pt x="2620960" y="259569"/>
                    <a:pt x="2622746" y="259569"/>
                  </a:cubicBezTo>
                  <a:cubicBezTo>
                    <a:pt x="2624606" y="259569"/>
                    <a:pt x="2626132" y="259494"/>
                    <a:pt x="2627323" y="259346"/>
                  </a:cubicBezTo>
                  <a:cubicBezTo>
                    <a:pt x="2628513" y="259197"/>
                    <a:pt x="2629443" y="258974"/>
                    <a:pt x="2630113" y="258676"/>
                  </a:cubicBezTo>
                  <a:cubicBezTo>
                    <a:pt x="2630783" y="258378"/>
                    <a:pt x="2631267" y="258025"/>
                    <a:pt x="2631564" y="257615"/>
                  </a:cubicBezTo>
                  <a:cubicBezTo>
                    <a:pt x="2631862" y="257206"/>
                    <a:pt x="2632011" y="256704"/>
                    <a:pt x="2632011" y="256109"/>
                  </a:cubicBezTo>
                  <a:lnTo>
                    <a:pt x="2632011" y="155650"/>
                  </a:lnTo>
                  <a:cubicBezTo>
                    <a:pt x="2632011" y="155129"/>
                    <a:pt x="2631862" y="154645"/>
                    <a:pt x="2631564" y="154199"/>
                  </a:cubicBezTo>
                  <a:cubicBezTo>
                    <a:pt x="2631267" y="153752"/>
                    <a:pt x="2630783" y="153380"/>
                    <a:pt x="2630113" y="153082"/>
                  </a:cubicBezTo>
                  <a:cubicBezTo>
                    <a:pt x="2629443" y="152785"/>
                    <a:pt x="2628513" y="152561"/>
                    <a:pt x="2627323" y="152413"/>
                  </a:cubicBezTo>
                  <a:cubicBezTo>
                    <a:pt x="2626132" y="152264"/>
                    <a:pt x="2624606" y="152189"/>
                    <a:pt x="2622746" y="152189"/>
                  </a:cubicBezTo>
                  <a:close/>
                  <a:moveTo>
                    <a:pt x="1879796" y="152189"/>
                  </a:moveTo>
                  <a:cubicBezTo>
                    <a:pt x="1878010" y="152189"/>
                    <a:pt x="1876522" y="152264"/>
                    <a:pt x="1875331" y="152413"/>
                  </a:cubicBezTo>
                  <a:cubicBezTo>
                    <a:pt x="1874140" y="152561"/>
                    <a:pt x="1873192" y="152785"/>
                    <a:pt x="1872485" y="153082"/>
                  </a:cubicBezTo>
                  <a:cubicBezTo>
                    <a:pt x="1871778" y="153380"/>
                    <a:pt x="1871294" y="153752"/>
                    <a:pt x="1871034" y="154199"/>
                  </a:cubicBezTo>
                  <a:cubicBezTo>
                    <a:pt x="1870773" y="154645"/>
                    <a:pt x="1870643" y="155129"/>
                    <a:pt x="1870643" y="155650"/>
                  </a:cubicBezTo>
                  <a:lnTo>
                    <a:pt x="1870643" y="256109"/>
                  </a:lnTo>
                  <a:cubicBezTo>
                    <a:pt x="1870643" y="256704"/>
                    <a:pt x="1870773" y="257206"/>
                    <a:pt x="1871034" y="257615"/>
                  </a:cubicBezTo>
                  <a:cubicBezTo>
                    <a:pt x="1871294" y="258025"/>
                    <a:pt x="1871778" y="258378"/>
                    <a:pt x="1872485" y="258676"/>
                  </a:cubicBezTo>
                  <a:cubicBezTo>
                    <a:pt x="1873192" y="258974"/>
                    <a:pt x="1874140" y="259197"/>
                    <a:pt x="1875331" y="259346"/>
                  </a:cubicBezTo>
                  <a:cubicBezTo>
                    <a:pt x="1876522" y="259494"/>
                    <a:pt x="1878010" y="259569"/>
                    <a:pt x="1879796" y="259569"/>
                  </a:cubicBezTo>
                  <a:cubicBezTo>
                    <a:pt x="1881657" y="259569"/>
                    <a:pt x="1883182" y="259494"/>
                    <a:pt x="1884373" y="259346"/>
                  </a:cubicBezTo>
                  <a:cubicBezTo>
                    <a:pt x="1885563" y="259197"/>
                    <a:pt x="1886493" y="258974"/>
                    <a:pt x="1887163" y="258676"/>
                  </a:cubicBezTo>
                  <a:cubicBezTo>
                    <a:pt x="1887833" y="258378"/>
                    <a:pt x="1888317" y="258025"/>
                    <a:pt x="1888614" y="257615"/>
                  </a:cubicBezTo>
                  <a:cubicBezTo>
                    <a:pt x="1888912" y="257206"/>
                    <a:pt x="1889061" y="256704"/>
                    <a:pt x="1889061" y="256109"/>
                  </a:cubicBezTo>
                  <a:lnTo>
                    <a:pt x="1889061" y="155650"/>
                  </a:lnTo>
                  <a:cubicBezTo>
                    <a:pt x="1889061" y="155129"/>
                    <a:pt x="1888912" y="154645"/>
                    <a:pt x="1888614" y="154199"/>
                  </a:cubicBezTo>
                  <a:cubicBezTo>
                    <a:pt x="1888317" y="153752"/>
                    <a:pt x="1887833" y="153380"/>
                    <a:pt x="1887163" y="153082"/>
                  </a:cubicBezTo>
                  <a:cubicBezTo>
                    <a:pt x="1886493" y="152785"/>
                    <a:pt x="1885563" y="152561"/>
                    <a:pt x="1884373" y="152413"/>
                  </a:cubicBezTo>
                  <a:cubicBezTo>
                    <a:pt x="1883182" y="152264"/>
                    <a:pt x="1881657" y="152189"/>
                    <a:pt x="1879796" y="152189"/>
                  </a:cubicBezTo>
                  <a:close/>
                  <a:moveTo>
                    <a:pt x="1371102" y="152189"/>
                  </a:moveTo>
                  <a:cubicBezTo>
                    <a:pt x="1369390" y="152189"/>
                    <a:pt x="1367958" y="152227"/>
                    <a:pt x="1366804" y="152301"/>
                  </a:cubicBezTo>
                  <a:cubicBezTo>
                    <a:pt x="1365651" y="152375"/>
                    <a:pt x="1364720" y="152543"/>
                    <a:pt x="1364014" y="152803"/>
                  </a:cubicBezTo>
                  <a:cubicBezTo>
                    <a:pt x="1363307" y="153064"/>
                    <a:pt x="1362804" y="153417"/>
                    <a:pt x="1362507" y="153864"/>
                  </a:cubicBezTo>
                  <a:cubicBezTo>
                    <a:pt x="1362209" y="154310"/>
                    <a:pt x="1362060" y="154831"/>
                    <a:pt x="1362060" y="155426"/>
                  </a:cubicBezTo>
                  <a:cubicBezTo>
                    <a:pt x="1362060" y="155650"/>
                    <a:pt x="1362079" y="155929"/>
                    <a:pt x="1362116" y="156264"/>
                  </a:cubicBezTo>
                  <a:cubicBezTo>
                    <a:pt x="1362153" y="156598"/>
                    <a:pt x="1362265" y="157101"/>
                    <a:pt x="1362451" y="157770"/>
                  </a:cubicBezTo>
                  <a:cubicBezTo>
                    <a:pt x="1362637" y="158440"/>
                    <a:pt x="1362879" y="159221"/>
                    <a:pt x="1363176" y="160114"/>
                  </a:cubicBezTo>
                  <a:lnTo>
                    <a:pt x="1397332" y="255550"/>
                  </a:lnTo>
                  <a:cubicBezTo>
                    <a:pt x="1397630" y="256295"/>
                    <a:pt x="1398039" y="256927"/>
                    <a:pt x="1398560" y="257448"/>
                  </a:cubicBezTo>
                  <a:cubicBezTo>
                    <a:pt x="1399081" y="257969"/>
                    <a:pt x="1399807" y="258378"/>
                    <a:pt x="1400737" y="258676"/>
                  </a:cubicBezTo>
                  <a:cubicBezTo>
                    <a:pt x="1401667" y="258974"/>
                    <a:pt x="1402876" y="259197"/>
                    <a:pt x="1404365" y="259346"/>
                  </a:cubicBezTo>
                  <a:cubicBezTo>
                    <a:pt x="1405853" y="259494"/>
                    <a:pt x="1407713" y="259569"/>
                    <a:pt x="1409946" y="259569"/>
                  </a:cubicBezTo>
                  <a:cubicBezTo>
                    <a:pt x="1412178" y="259569"/>
                    <a:pt x="1414038" y="259513"/>
                    <a:pt x="1415527" y="259401"/>
                  </a:cubicBezTo>
                  <a:cubicBezTo>
                    <a:pt x="1417015" y="259290"/>
                    <a:pt x="1418243" y="259085"/>
                    <a:pt x="1419210" y="258788"/>
                  </a:cubicBezTo>
                  <a:cubicBezTo>
                    <a:pt x="1420178" y="258490"/>
                    <a:pt x="1420903" y="258081"/>
                    <a:pt x="1421387" y="257560"/>
                  </a:cubicBezTo>
                  <a:cubicBezTo>
                    <a:pt x="1421870" y="257039"/>
                    <a:pt x="1422261" y="256369"/>
                    <a:pt x="1422559" y="255550"/>
                  </a:cubicBezTo>
                  <a:lnTo>
                    <a:pt x="1456826" y="160114"/>
                  </a:lnTo>
                  <a:cubicBezTo>
                    <a:pt x="1456975" y="159594"/>
                    <a:pt x="1457106" y="159110"/>
                    <a:pt x="1457217" y="158663"/>
                  </a:cubicBezTo>
                  <a:cubicBezTo>
                    <a:pt x="1457329" y="158217"/>
                    <a:pt x="1457422" y="157808"/>
                    <a:pt x="1457496" y="157436"/>
                  </a:cubicBezTo>
                  <a:cubicBezTo>
                    <a:pt x="1457571" y="157063"/>
                    <a:pt x="1457626" y="156710"/>
                    <a:pt x="1457664" y="156375"/>
                  </a:cubicBezTo>
                  <a:cubicBezTo>
                    <a:pt x="1457701" y="156040"/>
                    <a:pt x="1457720" y="155724"/>
                    <a:pt x="1457720" y="155426"/>
                  </a:cubicBezTo>
                  <a:cubicBezTo>
                    <a:pt x="1457720" y="154831"/>
                    <a:pt x="1457589" y="154329"/>
                    <a:pt x="1457329" y="153919"/>
                  </a:cubicBezTo>
                  <a:cubicBezTo>
                    <a:pt x="1457068" y="153510"/>
                    <a:pt x="1456622" y="153157"/>
                    <a:pt x="1455989" y="152859"/>
                  </a:cubicBezTo>
                  <a:cubicBezTo>
                    <a:pt x="1455357" y="152561"/>
                    <a:pt x="1454482" y="152375"/>
                    <a:pt x="1453366" y="152301"/>
                  </a:cubicBezTo>
                  <a:cubicBezTo>
                    <a:pt x="1452250" y="152227"/>
                    <a:pt x="1450836" y="152189"/>
                    <a:pt x="1449125" y="152189"/>
                  </a:cubicBezTo>
                  <a:cubicBezTo>
                    <a:pt x="1447116" y="152189"/>
                    <a:pt x="1445497" y="152245"/>
                    <a:pt x="1444269" y="152357"/>
                  </a:cubicBezTo>
                  <a:cubicBezTo>
                    <a:pt x="1443041" y="152468"/>
                    <a:pt x="1442074" y="152673"/>
                    <a:pt x="1441367" y="152971"/>
                  </a:cubicBezTo>
                  <a:cubicBezTo>
                    <a:pt x="1440660" y="153268"/>
                    <a:pt x="1440120" y="153640"/>
                    <a:pt x="1439748" y="154087"/>
                  </a:cubicBezTo>
                  <a:cubicBezTo>
                    <a:pt x="1439376" y="154533"/>
                    <a:pt x="1439116" y="155092"/>
                    <a:pt x="1438967" y="155761"/>
                  </a:cubicBezTo>
                  <a:lnTo>
                    <a:pt x="1410950" y="238584"/>
                  </a:lnTo>
                  <a:lnTo>
                    <a:pt x="1410615" y="239924"/>
                  </a:lnTo>
                  <a:lnTo>
                    <a:pt x="1410169" y="238584"/>
                  </a:lnTo>
                  <a:lnTo>
                    <a:pt x="1381817" y="155761"/>
                  </a:lnTo>
                  <a:cubicBezTo>
                    <a:pt x="1381520" y="155092"/>
                    <a:pt x="1381203" y="154533"/>
                    <a:pt x="1380868" y="154087"/>
                  </a:cubicBezTo>
                  <a:cubicBezTo>
                    <a:pt x="1380534" y="153640"/>
                    <a:pt x="1380013" y="153268"/>
                    <a:pt x="1379306" y="152971"/>
                  </a:cubicBezTo>
                  <a:cubicBezTo>
                    <a:pt x="1378599" y="152673"/>
                    <a:pt x="1377594" y="152468"/>
                    <a:pt x="1376292" y="152357"/>
                  </a:cubicBezTo>
                  <a:cubicBezTo>
                    <a:pt x="1374990" y="152245"/>
                    <a:pt x="1373260" y="152189"/>
                    <a:pt x="1371102" y="152189"/>
                  </a:cubicBezTo>
                  <a:close/>
                  <a:moveTo>
                    <a:pt x="1041150" y="152189"/>
                  </a:moveTo>
                  <a:cubicBezTo>
                    <a:pt x="1039364" y="152189"/>
                    <a:pt x="1037875" y="152245"/>
                    <a:pt x="1036685" y="152357"/>
                  </a:cubicBezTo>
                  <a:cubicBezTo>
                    <a:pt x="1035494" y="152468"/>
                    <a:pt x="1034527" y="152692"/>
                    <a:pt x="1033782" y="153027"/>
                  </a:cubicBezTo>
                  <a:cubicBezTo>
                    <a:pt x="1033038" y="153361"/>
                    <a:pt x="1032536" y="153733"/>
                    <a:pt x="1032276" y="154143"/>
                  </a:cubicBezTo>
                  <a:cubicBezTo>
                    <a:pt x="1032015" y="154552"/>
                    <a:pt x="1031885" y="155054"/>
                    <a:pt x="1031885" y="155650"/>
                  </a:cubicBezTo>
                  <a:lnTo>
                    <a:pt x="1031885" y="216595"/>
                  </a:lnTo>
                  <a:cubicBezTo>
                    <a:pt x="1031885" y="223887"/>
                    <a:pt x="1032499" y="230082"/>
                    <a:pt x="1033727" y="235180"/>
                  </a:cubicBezTo>
                  <a:cubicBezTo>
                    <a:pt x="1034954" y="240277"/>
                    <a:pt x="1036982" y="244742"/>
                    <a:pt x="1039810" y="248574"/>
                  </a:cubicBezTo>
                  <a:cubicBezTo>
                    <a:pt x="1042638" y="252406"/>
                    <a:pt x="1046340" y="255439"/>
                    <a:pt x="1050916" y="257671"/>
                  </a:cubicBezTo>
                  <a:cubicBezTo>
                    <a:pt x="1055493" y="259904"/>
                    <a:pt x="1061130" y="261020"/>
                    <a:pt x="1067827" y="261020"/>
                  </a:cubicBezTo>
                  <a:cubicBezTo>
                    <a:pt x="1073557" y="261020"/>
                    <a:pt x="1079212" y="259569"/>
                    <a:pt x="1084793" y="256667"/>
                  </a:cubicBezTo>
                  <a:cubicBezTo>
                    <a:pt x="1090374" y="253765"/>
                    <a:pt x="1096030" y="249151"/>
                    <a:pt x="1101760" y="242826"/>
                  </a:cubicBezTo>
                  <a:lnTo>
                    <a:pt x="1101760" y="256109"/>
                  </a:lnTo>
                  <a:cubicBezTo>
                    <a:pt x="1101760" y="256704"/>
                    <a:pt x="1101871" y="257206"/>
                    <a:pt x="1102095" y="257615"/>
                  </a:cubicBezTo>
                  <a:cubicBezTo>
                    <a:pt x="1102318" y="258025"/>
                    <a:pt x="1102746" y="258378"/>
                    <a:pt x="1103378" y="258676"/>
                  </a:cubicBezTo>
                  <a:cubicBezTo>
                    <a:pt x="1104011" y="258974"/>
                    <a:pt x="1104867" y="259197"/>
                    <a:pt x="1105946" y="259346"/>
                  </a:cubicBezTo>
                  <a:cubicBezTo>
                    <a:pt x="1107025" y="259494"/>
                    <a:pt x="1108420" y="259569"/>
                    <a:pt x="1110131" y="259569"/>
                  </a:cubicBezTo>
                  <a:cubicBezTo>
                    <a:pt x="1111694" y="259569"/>
                    <a:pt x="1113015" y="259494"/>
                    <a:pt x="1114094" y="259346"/>
                  </a:cubicBezTo>
                  <a:cubicBezTo>
                    <a:pt x="1115173" y="259197"/>
                    <a:pt x="1116047" y="258974"/>
                    <a:pt x="1116717" y="258676"/>
                  </a:cubicBezTo>
                  <a:cubicBezTo>
                    <a:pt x="1117387" y="258378"/>
                    <a:pt x="1117852" y="258025"/>
                    <a:pt x="1118112" y="257615"/>
                  </a:cubicBezTo>
                  <a:cubicBezTo>
                    <a:pt x="1118373" y="257206"/>
                    <a:pt x="1118503" y="256704"/>
                    <a:pt x="1118503" y="256109"/>
                  </a:cubicBezTo>
                  <a:lnTo>
                    <a:pt x="1118503" y="155650"/>
                  </a:lnTo>
                  <a:cubicBezTo>
                    <a:pt x="1118503" y="155054"/>
                    <a:pt x="1118336" y="154552"/>
                    <a:pt x="1118001" y="154143"/>
                  </a:cubicBezTo>
                  <a:cubicBezTo>
                    <a:pt x="1117666" y="153733"/>
                    <a:pt x="1117163" y="153361"/>
                    <a:pt x="1116494" y="153027"/>
                  </a:cubicBezTo>
                  <a:cubicBezTo>
                    <a:pt x="1115824" y="152692"/>
                    <a:pt x="1114894" y="152468"/>
                    <a:pt x="1113703" y="152357"/>
                  </a:cubicBezTo>
                  <a:cubicBezTo>
                    <a:pt x="1112513" y="152245"/>
                    <a:pt x="1111024" y="152189"/>
                    <a:pt x="1109238" y="152189"/>
                  </a:cubicBezTo>
                  <a:cubicBezTo>
                    <a:pt x="1107378" y="152189"/>
                    <a:pt x="1105871" y="152245"/>
                    <a:pt x="1104718" y="152357"/>
                  </a:cubicBezTo>
                  <a:cubicBezTo>
                    <a:pt x="1103564" y="152468"/>
                    <a:pt x="1102616" y="152692"/>
                    <a:pt x="1101871" y="153027"/>
                  </a:cubicBezTo>
                  <a:cubicBezTo>
                    <a:pt x="1101127" y="153361"/>
                    <a:pt x="1100625" y="153733"/>
                    <a:pt x="1100364" y="154143"/>
                  </a:cubicBezTo>
                  <a:cubicBezTo>
                    <a:pt x="1100104" y="154552"/>
                    <a:pt x="1099974" y="155054"/>
                    <a:pt x="1099974" y="155650"/>
                  </a:cubicBezTo>
                  <a:lnTo>
                    <a:pt x="1099974" y="225859"/>
                  </a:lnTo>
                  <a:cubicBezTo>
                    <a:pt x="1094839" y="232184"/>
                    <a:pt x="1089984" y="236984"/>
                    <a:pt x="1085407" y="240258"/>
                  </a:cubicBezTo>
                  <a:cubicBezTo>
                    <a:pt x="1080831" y="243533"/>
                    <a:pt x="1076236" y="245170"/>
                    <a:pt x="1071622" y="245170"/>
                  </a:cubicBezTo>
                  <a:cubicBezTo>
                    <a:pt x="1068050" y="245170"/>
                    <a:pt x="1064925" y="244481"/>
                    <a:pt x="1062246" y="243105"/>
                  </a:cubicBezTo>
                  <a:cubicBezTo>
                    <a:pt x="1059567" y="241728"/>
                    <a:pt x="1057353" y="239793"/>
                    <a:pt x="1055604" y="237300"/>
                  </a:cubicBezTo>
                  <a:cubicBezTo>
                    <a:pt x="1053856" y="234808"/>
                    <a:pt x="1052554" y="231794"/>
                    <a:pt x="1051698" y="228259"/>
                  </a:cubicBezTo>
                  <a:cubicBezTo>
                    <a:pt x="1050842" y="224724"/>
                    <a:pt x="1050414" y="220018"/>
                    <a:pt x="1050414" y="214139"/>
                  </a:cubicBezTo>
                  <a:lnTo>
                    <a:pt x="1050414" y="155650"/>
                  </a:lnTo>
                  <a:cubicBezTo>
                    <a:pt x="1050414" y="155054"/>
                    <a:pt x="1050265" y="154552"/>
                    <a:pt x="1049968" y="154143"/>
                  </a:cubicBezTo>
                  <a:cubicBezTo>
                    <a:pt x="1049670" y="153733"/>
                    <a:pt x="1049168" y="153361"/>
                    <a:pt x="1048461" y="153027"/>
                  </a:cubicBezTo>
                  <a:cubicBezTo>
                    <a:pt x="1047754" y="152692"/>
                    <a:pt x="1046805" y="152468"/>
                    <a:pt x="1045614" y="152357"/>
                  </a:cubicBezTo>
                  <a:cubicBezTo>
                    <a:pt x="1044424" y="152245"/>
                    <a:pt x="1042935" y="152189"/>
                    <a:pt x="1041150" y="152189"/>
                  </a:cubicBezTo>
                  <a:close/>
                  <a:moveTo>
                    <a:pt x="2901092" y="150738"/>
                  </a:moveTo>
                  <a:cubicBezTo>
                    <a:pt x="2894469" y="150738"/>
                    <a:pt x="2888311" y="151836"/>
                    <a:pt x="2882619" y="154031"/>
                  </a:cubicBezTo>
                  <a:cubicBezTo>
                    <a:pt x="2876926" y="156226"/>
                    <a:pt x="2871977" y="159594"/>
                    <a:pt x="2867773" y="164133"/>
                  </a:cubicBezTo>
                  <a:cubicBezTo>
                    <a:pt x="2863569" y="168672"/>
                    <a:pt x="2860257" y="174495"/>
                    <a:pt x="2857839" y="181602"/>
                  </a:cubicBezTo>
                  <a:cubicBezTo>
                    <a:pt x="2855420" y="188708"/>
                    <a:pt x="2854211" y="197210"/>
                    <a:pt x="2854211" y="207107"/>
                  </a:cubicBezTo>
                  <a:cubicBezTo>
                    <a:pt x="2854211" y="215813"/>
                    <a:pt x="2855197" y="223497"/>
                    <a:pt x="2857169" y="230157"/>
                  </a:cubicBezTo>
                  <a:cubicBezTo>
                    <a:pt x="2859141" y="236817"/>
                    <a:pt x="2862006" y="242435"/>
                    <a:pt x="2865764" y="247011"/>
                  </a:cubicBezTo>
                  <a:cubicBezTo>
                    <a:pt x="2869522" y="251588"/>
                    <a:pt x="2874191" y="255067"/>
                    <a:pt x="2879772" y="257448"/>
                  </a:cubicBezTo>
                  <a:cubicBezTo>
                    <a:pt x="2885353" y="259829"/>
                    <a:pt x="2891753" y="261020"/>
                    <a:pt x="2898971" y="261020"/>
                  </a:cubicBezTo>
                  <a:cubicBezTo>
                    <a:pt x="2902469" y="261020"/>
                    <a:pt x="2905854" y="260685"/>
                    <a:pt x="2909129" y="260015"/>
                  </a:cubicBezTo>
                  <a:cubicBezTo>
                    <a:pt x="2912403" y="259346"/>
                    <a:pt x="2915435" y="258471"/>
                    <a:pt x="2918226" y="257392"/>
                  </a:cubicBezTo>
                  <a:cubicBezTo>
                    <a:pt x="2921016" y="256313"/>
                    <a:pt x="2923528" y="255085"/>
                    <a:pt x="2925760" y="253709"/>
                  </a:cubicBezTo>
                  <a:cubicBezTo>
                    <a:pt x="2927993" y="252332"/>
                    <a:pt x="2929574" y="251179"/>
                    <a:pt x="2930504" y="250248"/>
                  </a:cubicBezTo>
                  <a:cubicBezTo>
                    <a:pt x="2931434" y="249318"/>
                    <a:pt x="2932030" y="248611"/>
                    <a:pt x="2932290" y="248128"/>
                  </a:cubicBezTo>
                  <a:cubicBezTo>
                    <a:pt x="2932550" y="247644"/>
                    <a:pt x="2932774" y="247086"/>
                    <a:pt x="2932960" y="246453"/>
                  </a:cubicBezTo>
                  <a:cubicBezTo>
                    <a:pt x="2933146" y="245821"/>
                    <a:pt x="2933276" y="245040"/>
                    <a:pt x="2933350" y="244109"/>
                  </a:cubicBezTo>
                  <a:cubicBezTo>
                    <a:pt x="2933425" y="243179"/>
                    <a:pt x="2933462" y="242082"/>
                    <a:pt x="2933462" y="240817"/>
                  </a:cubicBezTo>
                  <a:cubicBezTo>
                    <a:pt x="2933462" y="239328"/>
                    <a:pt x="2933406" y="238045"/>
                    <a:pt x="2933295" y="236966"/>
                  </a:cubicBezTo>
                  <a:cubicBezTo>
                    <a:pt x="2933183" y="235887"/>
                    <a:pt x="2932997" y="234994"/>
                    <a:pt x="2932737" y="234287"/>
                  </a:cubicBezTo>
                  <a:cubicBezTo>
                    <a:pt x="2932476" y="233580"/>
                    <a:pt x="2932160" y="233077"/>
                    <a:pt x="2931788" y="232780"/>
                  </a:cubicBezTo>
                  <a:cubicBezTo>
                    <a:pt x="2931416" y="232482"/>
                    <a:pt x="2930969" y="232333"/>
                    <a:pt x="2930448" y="232333"/>
                  </a:cubicBezTo>
                  <a:cubicBezTo>
                    <a:pt x="2929555" y="232333"/>
                    <a:pt x="2928309" y="232984"/>
                    <a:pt x="2926709" y="234287"/>
                  </a:cubicBezTo>
                  <a:cubicBezTo>
                    <a:pt x="2925109" y="235589"/>
                    <a:pt x="2923137" y="237040"/>
                    <a:pt x="2920793" y="238640"/>
                  </a:cubicBezTo>
                  <a:cubicBezTo>
                    <a:pt x="2918449" y="240240"/>
                    <a:pt x="2915677" y="241709"/>
                    <a:pt x="2912477" y="243049"/>
                  </a:cubicBezTo>
                  <a:cubicBezTo>
                    <a:pt x="2909277" y="244388"/>
                    <a:pt x="2905557" y="245058"/>
                    <a:pt x="2901315" y="245058"/>
                  </a:cubicBezTo>
                  <a:cubicBezTo>
                    <a:pt x="2896850" y="245058"/>
                    <a:pt x="2892888" y="244258"/>
                    <a:pt x="2889428" y="242658"/>
                  </a:cubicBezTo>
                  <a:cubicBezTo>
                    <a:pt x="2885967" y="241058"/>
                    <a:pt x="2883047" y="238621"/>
                    <a:pt x="2880665" y="235347"/>
                  </a:cubicBezTo>
                  <a:cubicBezTo>
                    <a:pt x="2878284" y="232073"/>
                    <a:pt x="2876479" y="227999"/>
                    <a:pt x="2875252" y="223125"/>
                  </a:cubicBezTo>
                  <a:cubicBezTo>
                    <a:pt x="2874024" y="218250"/>
                    <a:pt x="2873410" y="212576"/>
                    <a:pt x="2873410" y="206102"/>
                  </a:cubicBezTo>
                  <a:cubicBezTo>
                    <a:pt x="2873410" y="193154"/>
                    <a:pt x="2875773" y="183276"/>
                    <a:pt x="2880498" y="176467"/>
                  </a:cubicBezTo>
                  <a:cubicBezTo>
                    <a:pt x="2885223" y="169658"/>
                    <a:pt x="2892013" y="166254"/>
                    <a:pt x="2900869" y="166254"/>
                  </a:cubicBezTo>
                  <a:cubicBezTo>
                    <a:pt x="2905185" y="166254"/>
                    <a:pt x="2908924" y="166868"/>
                    <a:pt x="2912087" y="168095"/>
                  </a:cubicBezTo>
                  <a:cubicBezTo>
                    <a:pt x="2915249" y="169323"/>
                    <a:pt x="2917947" y="170681"/>
                    <a:pt x="2920179" y="172170"/>
                  </a:cubicBezTo>
                  <a:cubicBezTo>
                    <a:pt x="2922412" y="173658"/>
                    <a:pt x="2924253" y="175016"/>
                    <a:pt x="2925704" y="176244"/>
                  </a:cubicBezTo>
                  <a:cubicBezTo>
                    <a:pt x="2927155" y="177472"/>
                    <a:pt x="2928439" y="178085"/>
                    <a:pt x="2929555" y="178085"/>
                  </a:cubicBezTo>
                  <a:cubicBezTo>
                    <a:pt x="2930523" y="178085"/>
                    <a:pt x="2931341" y="177509"/>
                    <a:pt x="2932011" y="176355"/>
                  </a:cubicBezTo>
                  <a:cubicBezTo>
                    <a:pt x="2932681" y="175202"/>
                    <a:pt x="2933016" y="173174"/>
                    <a:pt x="2933016" y="170272"/>
                  </a:cubicBezTo>
                  <a:cubicBezTo>
                    <a:pt x="2933016" y="168933"/>
                    <a:pt x="2932978" y="167816"/>
                    <a:pt x="2932904" y="166923"/>
                  </a:cubicBezTo>
                  <a:cubicBezTo>
                    <a:pt x="2932830" y="166030"/>
                    <a:pt x="2932681" y="165230"/>
                    <a:pt x="2932457" y="164523"/>
                  </a:cubicBezTo>
                  <a:cubicBezTo>
                    <a:pt x="2932234" y="163817"/>
                    <a:pt x="2931955" y="163203"/>
                    <a:pt x="2931620" y="162682"/>
                  </a:cubicBezTo>
                  <a:cubicBezTo>
                    <a:pt x="2931285" y="162161"/>
                    <a:pt x="2930672" y="161454"/>
                    <a:pt x="2929779" y="160561"/>
                  </a:cubicBezTo>
                  <a:cubicBezTo>
                    <a:pt x="2928886" y="159668"/>
                    <a:pt x="2927453" y="158589"/>
                    <a:pt x="2925481" y="157324"/>
                  </a:cubicBezTo>
                  <a:cubicBezTo>
                    <a:pt x="2923509" y="156059"/>
                    <a:pt x="2921258" y="154943"/>
                    <a:pt x="2918728" y="153975"/>
                  </a:cubicBezTo>
                  <a:cubicBezTo>
                    <a:pt x="2916198" y="153008"/>
                    <a:pt x="2913426" y="152227"/>
                    <a:pt x="2910412" y="151631"/>
                  </a:cubicBezTo>
                  <a:cubicBezTo>
                    <a:pt x="2907399" y="151036"/>
                    <a:pt x="2904292" y="150738"/>
                    <a:pt x="2901092" y="150738"/>
                  </a:cubicBezTo>
                  <a:close/>
                  <a:moveTo>
                    <a:pt x="1739042" y="150738"/>
                  </a:moveTo>
                  <a:cubicBezTo>
                    <a:pt x="1732419" y="150738"/>
                    <a:pt x="1726261" y="151836"/>
                    <a:pt x="1720568" y="154031"/>
                  </a:cubicBezTo>
                  <a:cubicBezTo>
                    <a:pt x="1714876" y="156226"/>
                    <a:pt x="1709927" y="159594"/>
                    <a:pt x="1705723" y="164133"/>
                  </a:cubicBezTo>
                  <a:cubicBezTo>
                    <a:pt x="1701518" y="168672"/>
                    <a:pt x="1698207" y="174495"/>
                    <a:pt x="1695789" y="181602"/>
                  </a:cubicBezTo>
                  <a:cubicBezTo>
                    <a:pt x="1693370" y="188708"/>
                    <a:pt x="1692161" y="197210"/>
                    <a:pt x="1692161" y="207107"/>
                  </a:cubicBezTo>
                  <a:cubicBezTo>
                    <a:pt x="1692161" y="215813"/>
                    <a:pt x="1693147" y="223497"/>
                    <a:pt x="1695119" y="230157"/>
                  </a:cubicBezTo>
                  <a:cubicBezTo>
                    <a:pt x="1697091" y="236817"/>
                    <a:pt x="1699956" y="242435"/>
                    <a:pt x="1703714" y="247011"/>
                  </a:cubicBezTo>
                  <a:cubicBezTo>
                    <a:pt x="1707472" y="251588"/>
                    <a:pt x="1712141" y="255067"/>
                    <a:pt x="1717722" y="257448"/>
                  </a:cubicBezTo>
                  <a:cubicBezTo>
                    <a:pt x="1723303" y="259829"/>
                    <a:pt x="1729703" y="261020"/>
                    <a:pt x="1736921" y="261020"/>
                  </a:cubicBezTo>
                  <a:cubicBezTo>
                    <a:pt x="1740419" y="261020"/>
                    <a:pt x="1743804" y="260685"/>
                    <a:pt x="1747078" y="260015"/>
                  </a:cubicBezTo>
                  <a:cubicBezTo>
                    <a:pt x="1750353" y="259346"/>
                    <a:pt x="1753385" y="258471"/>
                    <a:pt x="1756176" y="257392"/>
                  </a:cubicBezTo>
                  <a:cubicBezTo>
                    <a:pt x="1758966" y="256313"/>
                    <a:pt x="1761478" y="255085"/>
                    <a:pt x="1763710" y="253709"/>
                  </a:cubicBezTo>
                  <a:cubicBezTo>
                    <a:pt x="1765942" y="252332"/>
                    <a:pt x="1767524" y="251179"/>
                    <a:pt x="1768454" y="250248"/>
                  </a:cubicBezTo>
                  <a:cubicBezTo>
                    <a:pt x="1769384" y="249318"/>
                    <a:pt x="1769980" y="248611"/>
                    <a:pt x="1770240" y="248128"/>
                  </a:cubicBezTo>
                  <a:cubicBezTo>
                    <a:pt x="1770500" y="247644"/>
                    <a:pt x="1770724" y="247086"/>
                    <a:pt x="1770910" y="246453"/>
                  </a:cubicBezTo>
                  <a:cubicBezTo>
                    <a:pt x="1771096" y="245821"/>
                    <a:pt x="1771226" y="245040"/>
                    <a:pt x="1771300" y="244109"/>
                  </a:cubicBezTo>
                  <a:cubicBezTo>
                    <a:pt x="1771375" y="243179"/>
                    <a:pt x="1771412" y="242082"/>
                    <a:pt x="1771412" y="240817"/>
                  </a:cubicBezTo>
                  <a:cubicBezTo>
                    <a:pt x="1771412" y="239328"/>
                    <a:pt x="1771356" y="238045"/>
                    <a:pt x="1771244" y="236966"/>
                  </a:cubicBezTo>
                  <a:cubicBezTo>
                    <a:pt x="1771133" y="235887"/>
                    <a:pt x="1770947" y="234994"/>
                    <a:pt x="1770686" y="234287"/>
                  </a:cubicBezTo>
                  <a:cubicBezTo>
                    <a:pt x="1770426" y="233580"/>
                    <a:pt x="1770110" y="233077"/>
                    <a:pt x="1769738" y="232780"/>
                  </a:cubicBezTo>
                  <a:cubicBezTo>
                    <a:pt x="1769366" y="232482"/>
                    <a:pt x="1768919" y="232333"/>
                    <a:pt x="1768398" y="232333"/>
                  </a:cubicBezTo>
                  <a:cubicBezTo>
                    <a:pt x="1767505" y="232333"/>
                    <a:pt x="1766259" y="232984"/>
                    <a:pt x="1764659" y="234287"/>
                  </a:cubicBezTo>
                  <a:cubicBezTo>
                    <a:pt x="1763059" y="235589"/>
                    <a:pt x="1761087" y="237040"/>
                    <a:pt x="1758743" y="238640"/>
                  </a:cubicBezTo>
                  <a:cubicBezTo>
                    <a:pt x="1756399" y="240240"/>
                    <a:pt x="1753627" y="241709"/>
                    <a:pt x="1750427" y="243049"/>
                  </a:cubicBezTo>
                  <a:cubicBezTo>
                    <a:pt x="1747228" y="244388"/>
                    <a:pt x="1743507" y="245058"/>
                    <a:pt x="1739265" y="245058"/>
                  </a:cubicBezTo>
                  <a:cubicBezTo>
                    <a:pt x="1734800" y="245058"/>
                    <a:pt x="1730838" y="244258"/>
                    <a:pt x="1727377" y="242658"/>
                  </a:cubicBezTo>
                  <a:cubicBezTo>
                    <a:pt x="1723917" y="241058"/>
                    <a:pt x="1720996" y="238621"/>
                    <a:pt x="1718615" y="235347"/>
                  </a:cubicBezTo>
                  <a:cubicBezTo>
                    <a:pt x="1716234" y="232073"/>
                    <a:pt x="1714429" y="227999"/>
                    <a:pt x="1713202" y="223125"/>
                  </a:cubicBezTo>
                  <a:cubicBezTo>
                    <a:pt x="1711974" y="218250"/>
                    <a:pt x="1711360" y="212576"/>
                    <a:pt x="1711360" y="206102"/>
                  </a:cubicBezTo>
                  <a:cubicBezTo>
                    <a:pt x="1711360" y="193154"/>
                    <a:pt x="1713722" y="183276"/>
                    <a:pt x="1718448" y="176467"/>
                  </a:cubicBezTo>
                  <a:cubicBezTo>
                    <a:pt x="1723173" y="169658"/>
                    <a:pt x="1729963" y="166254"/>
                    <a:pt x="1738819" y="166254"/>
                  </a:cubicBezTo>
                  <a:cubicBezTo>
                    <a:pt x="1743135" y="166254"/>
                    <a:pt x="1746874" y="166868"/>
                    <a:pt x="1750037" y="168095"/>
                  </a:cubicBezTo>
                  <a:cubicBezTo>
                    <a:pt x="1753199" y="169323"/>
                    <a:pt x="1755897" y="170681"/>
                    <a:pt x="1758129" y="172170"/>
                  </a:cubicBezTo>
                  <a:cubicBezTo>
                    <a:pt x="1760362" y="173658"/>
                    <a:pt x="1762203" y="175016"/>
                    <a:pt x="1763654" y="176244"/>
                  </a:cubicBezTo>
                  <a:cubicBezTo>
                    <a:pt x="1765105" y="177472"/>
                    <a:pt x="1766389" y="178085"/>
                    <a:pt x="1767505" y="178085"/>
                  </a:cubicBezTo>
                  <a:cubicBezTo>
                    <a:pt x="1768473" y="178085"/>
                    <a:pt x="1769291" y="177509"/>
                    <a:pt x="1769961" y="176355"/>
                  </a:cubicBezTo>
                  <a:cubicBezTo>
                    <a:pt x="1770631" y="175202"/>
                    <a:pt x="1770966" y="173174"/>
                    <a:pt x="1770966" y="170272"/>
                  </a:cubicBezTo>
                  <a:cubicBezTo>
                    <a:pt x="1770966" y="168933"/>
                    <a:pt x="1770928" y="167816"/>
                    <a:pt x="1770854" y="166923"/>
                  </a:cubicBezTo>
                  <a:cubicBezTo>
                    <a:pt x="1770779" y="166030"/>
                    <a:pt x="1770631" y="165230"/>
                    <a:pt x="1770407" y="164523"/>
                  </a:cubicBezTo>
                  <a:cubicBezTo>
                    <a:pt x="1770184" y="163817"/>
                    <a:pt x="1769905" y="163203"/>
                    <a:pt x="1769570" y="162682"/>
                  </a:cubicBezTo>
                  <a:cubicBezTo>
                    <a:pt x="1769235" y="162161"/>
                    <a:pt x="1768621" y="161454"/>
                    <a:pt x="1767728" y="160561"/>
                  </a:cubicBezTo>
                  <a:cubicBezTo>
                    <a:pt x="1766836" y="159668"/>
                    <a:pt x="1765403" y="158589"/>
                    <a:pt x="1763431" y="157324"/>
                  </a:cubicBezTo>
                  <a:cubicBezTo>
                    <a:pt x="1761459" y="156059"/>
                    <a:pt x="1759208" y="154943"/>
                    <a:pt x="1756678" y="153975"/>
                  </a:cubicBezTo>
                  <a:cubicBezTo>
                    <a:pt x="1754148" y="153008"/>
                    <a:pt x="1751376" y="152227"/>
                    <a:pt x="1748362" y="151631"/>
                  </a:cubicBezTo>
                  <a:cubicBezTo>
                    <a:pt x="1745348" y="151036"/>
                    <a:pt x="1742242" y="150738"/>
                    <a:pt x="1739042" y="150738"/>
                  </a:cubicBezTo>
                  <a:close/>
                  <a:moveTo>
                    <a:pt x="415067" y="150738"/>
                  </a:moveTo>
                  <a:cubicBezTo>
                    <a:pt x="408444" y="150738"/>
                    <a:pt x="402286" y="151836"/>
                    <a:pt x="396594" y="154031"/>
                  </a:cubicBezTo>
                  <a:cubicBezTo>
                    <a:pt x="390901" y="156226"/>
                    <a:pt x="385952" y="159594"/>
                    <a:pt x="381748" y="164133"/>
                  </a:cubicBezTo>
                  <a:cubicBezTo>
                    <a:pt x="377544" y="168672"/>
                    <a:pt x="374232" y="174495"/>
                    <a:pt x="371814" y="181602"/>
                  </a:cubicBezTo>
                  <a:cubicBezTo>
                    <a:pt x="369395" y="188708"/>
                    <a:pt x="368186" y="197210"/>
                    <a:pt x="368186" y="207107"/>
                  </a:cubicBezTo>
                  <a:cubicBezTo>
                    <a:pt x="368186" y="215813"/>
                    <a:pt x="369172" y="223497"/>
                    <a:pt x="371144" y="230157"/>
                  </a:cubicBezTo>
                  <a:cubicBezTo>
                    <a:pt x="373116" y="236817"/>
                    <a:pt x="375981" y="242435"/>
                    <a:pt x="379739" y="247011"/>
                  </a:cubicBezTo>
                  <a:cubicBezTo>
                    <a:pt x="383497" y="251588"/>
                    <a:pt x="388166" y="255067"/>
                    <a:pt x="393747" y="257448"/>
                  </a:cubicBezTo>
                  <a:cubicBezTo>
                    <a:pt x="399328" y="259829"/>
                    <a:pt x="405728" y="261020"/>
                    <a:pt x="412946" y="261020"/>
                  </a:cubicBezTo>
                  <a:cubicBezTo>
                    <a:pt x="416443" y="261020"/>
                    <a:pt x="419829" y="260685"/>
                    <a:pt x="423104" y="260015"/>
                  </a:cubicBezTo>
                  <a:cubicBezTo>
                    <a:pt x="426378" y="259346"/>
                    <a:pt x="429410" y="258471"/>
                    <a:pt x="432201" y="257392"/>
                  </a:cubicBezTo>
                  <a:cubicBezTo>
                    <a:pt x="434991" y="256313"/>
                    <a:pt x="437503" y="255085"/>
                    <a:pt x="439735" y="253709"/>
                  </a:cubicBezTo>
                  <a:cubicBezTo>
                    <a:pt x="441967" y="252332"/>
                    <a:pt x="443549" y="251179"/>
                    <a:pt x="444479" y="250248"/>
                  </a:cubicBezTo>
                  <a:cubicBezTo>
                    <a:pt x="445409" y="249318"/>
                    <a:pt x="446004" y="248611"/>
                    <a:pt x="446265" y="248128"/>
                  </a:cubicBezTo>
                  <a:cubicBezTo>
                    <a:pt x="446525" y="247644"/>
                    <a:pt x="446749" y="247086"/>
                    <a:pt x="446935" y="246453"/>
                  </a:cubicBezTo>
                  <a:cubicBezTo>
                    <a:pt x="447121" y="245821"/>
                    <a:pt x="447251" y="245040"/>
                    <a:pt x="447325" y="244109"/>
                  </a:cubicBezTo>
                  <a:cubicBezTo>
                    <a:pt x="447400" y="243179"/>
                    <a:pt x="447437" y="242082"/>
                    <a:pt x="447437" y="240817"/>
                  </a:cubicBezTo>
                  <a:cubicBezTo>
                    <a:pt x="447437" y="239328"/>
                    <a:pt x="447381" y="238045"/>
                    <a:pt x="447270" y="236966"/>
                  </a:cubicBezTo>
                  <a:cubicBezTo>
                    <a:pt x="447158" y="235887"/>
                    <a:pt x="446972" y="234994"/>
                    <a:pt x="446711" y="234287"/>
                  </a:cubicBezTo>
                  <a:cubicBezTo>
                    <a:pt x="446451" y="233580"/>
                    <a:pt x="446135" y="233077"/>
                    <a:pt x="445763" y="232780"/>
                  </a:cubicBezTo>
                  <a:cubicBezTo>
                    <a:pt x="445391" y="232482"/>
                    <a:pt x="444944" y="232333"/>
                    <a:pt x="444423" y="232333"/>
                  </a:cubicBezTo>
                  <a:cubicBezTo>
                    <a:pt x="443530" y="232333"/>
                    <a:pt x="442284" y="232984"/>
                    <a:pt x="440684" y="234287"/>
                  </a:cubicBezTo>
                  <a:cubicBezTo>
                    <a:pt x="439084" y="235589"/>
                    <a:pt x="437112" y="237040"/>
                    <a:pt x="434768" y="238640"/>
                  </a:cubicBezTo>
                  <a:cubicBezTo>
                    <a:pt x="432424" y="240240"/>
                    <a:pt x="429652" y="241709"/>
                    <a:pt x="426452" y="243049"/>
                  </a:cubicBezTo>
                  <a:cubicBezTo>
                    <a:pt x="423252" y="244388"/>
                    <a:pt x="419532" y="245058"/>
                    <a:pt x="415290" y="245058"/>
                  </a:cubicBezTo>
                  <a:cubicBezTo>
                    <a:pt x="410825" y="245058"/>
                    <a:pt x="406863" y="244258"/>
                    <a:pt x="403402" y="242658"/>
                  </a:cubicBezTo>
                  <a:cubicBezTo>
                    <a:pt x="399942" y="241058"/>
                    <a:pt x="397021" y="238621"/>
                    <a:pt x="394640" y="235347"/>
                  </a:cubicBezTo>
                  <a:cubicBezTo>
                    <a:pt x="392259" y="232073"/>
                    <a:pt x="390454" y="227999"/>
                    <a:pt x="389227" y="223125"/>
                  </a:cubicBezTo>
                  <a:cubicBezTo>
                    <a:pt x="387999" y="218250"/>
                    <a:pt x="387385" y="212576"/>
                    <a:pt x="387385" y="206102"/>
                  </a:cubicBezTo>
                  <a:cubicBezTo>
                    <a:pt x="387385" y="193154"/>
                    <a:pt x="389747" y="183276"/>
                    <a:pt x="394473" y="176467"/>
                  </a:cubicBezTo>
                  <a:cubicBezTo>
                    <a:pt x="399198" y="169658"/>
                    <a:pt x="405988" y="166254"/>
                    <a:pt x="414844" y="166254"/>
                  </a:cubicBezTo>
                  <a:cubicBezTo>
                    <a:pt x="419160" y="166254"/>
                    <a:pt x="422899" y="166868"/>
                    <a:pt x="426061" y="168095"/>
                  </a:cubicBezTo>
                  <a:cubicBezTo>
                    <a:pt x="429224" y="169323"/>
                    <a:pt x="431922" y="170681"/>
                    <a:pt x="434154" y="172170"/>
                  </a:cubicBezTo>
                  <a:cubicBezTo>
                    <a:pt x="436386" y="173658"/>
                    <a:pt x="438228" y="175016"/>
                    <a:pt x="439679" y="176244"/>
                  </a:cubicBezTo>
                  <a:cubicBezTo>
                    <a:pt x="441130" y="177472"/>
                    <a:pt x="442414" y="178085"/>
                    <a:pt x="443530" y="178085"/>
                  </a:cubicBezTo>
                  <a:cubicBezTo>
                    <a:pt x="444498" y="178085"/>
                    <a:pt x="445316" y="177509"/>
                    <a:pt x="445986" y="176355"/>
                  </a:cubicBezTo>
                  <a:cubicBezTo>
                    <a:pt x="446656" y="175202"/>
                    <a:pt x="446990" y="173174"/>
                    <a:pt x="446990" y="170272"/>
                  </a:cubicBezTo>
                  <a:cubicBezTo>
                    <a:pt x="446990" y="168933"/>
                    <a:pt x="446953" y="167816"/>
                    <a:pt x="446879" y="166923"/>
                  </a:cubicBezTo>
                  <a:cubicBezTo>
                    <a:pt x="446804" y="166030"/>
                    <a:pt x="446656" y="165230"/>
                    <a:pt x="446432" y="164523"/>
                  </a:cubicBezTo>
                  <a:cubicBezTo>
                    <a:pt x="446209" y="163817"/>
                    <a:pt x="445930" y="163203"/>
                    <a:pt x="445595" y="162682"/>
                  </a:cubicBezTo>
                  <a:cubicBezTo>
                    <a:pt x="445260" y="162161"/>
                    <a:pt x="444646" y="161454"/>
                    <a:pt x="443753" y="160561"/>
                  </a:cubicBezTo>
                  <a:cubicBezTo>
                    <a:pt x="442860" y="159668"/>
                    <a:pt x="441428" y="158589"/>
                    <a:pt x="439456" y="157324"/>
                  </a:cubicBezTo>
                  <a:cubicBezTo>
                    <a:pt x="437484" y="156059"/>
                    <a:pt x="435233" y="154943"/>
                    <a:pt x="432703" y="153975"/>
                  </a:cubicBezTo>
                  <a:cubicBezTo>
                    <a:pt x="430173" y="153008"/>
                    <a:pt x="427401" y="152227"/>
                    <a:pt x="424387" y="151631"/>
                  </a:cubicBezTo>
                  <a:cubicBezTo>
                    <a:pt x="421373" y="151036"/>
                    <a:pt x="418267" y="150738"/>
                    <a:pt x="415067" y="150738"/>
                  </a:cubicBezTo>
                  <a:close/>
                  <a:moveTo>
                    <a:pt x="3492833" y="150627"/>
                  </a:moveTo>
                  <a:cubicBezTo>
                    <a:pt x="3487103" y="150627"/>
                    <a:pt x="3481429" y="152096"/>
                    <a:pt x="3475810" y="155036"/>
                  </a:cubicBezTo>
                  <a:cubicBezTo>
                    <a:pt x="3470192" y="157975"/>
                    <a:pt x="3464555" y="162607"/>
                    <a:pt x="3458900" y="168933"/>
                  </a:cubicBezTo>
                  <a:lnTo>
                    <a:pt x="3458900" y="155650"/>
                  </a:lnTo>
                  <a:cubicBezTo>
                    <a:pt x="3458900" y="155054"/>
                    <a:pt x="3458770" y="154552"/>
                    <a:pt x="3458509" y="154143"/>
                  </a:cubicBezTo>
                  <a:cubicBezTo>
                    <a:pt x="3458249" y="153733"/>
                    <a:pt x="3457821" y="153361"/>
                    <a:pt x="3457225" y="153027"/>
                  </a:cubicBezTo>
                  <a:cubicBezTo>
                    <a:pt x="3456630" y="152692"/>
                    <a:pt x="3455793" y="152468"/>
                    <a:pt x="3454714" y="152357"/>
                  </a:cubicBezTo>
                  <a:cubicBezTo>
                    <a:pt x="3453635" y="152245"/>
                    <a:pt x="3452277" y="152189"/>
                    <a:pt x="3450640" y="152189"/>
                  </a:cubicBezTo>
                  <a:cubicBezTo>
                    <a:pt x="3448928" y="152189"/>
                    <a:pt x="3447552" y="152245"/>
                    <a:pt x="3446510" y="152357"/>
                  </a:cubicBezTo>
                  <a:cubicBezTo>
                    <a:pt x="3445468" y="152468"/>
                    <a:pt x="3444612" y="152692"/>
                    <a:pt x="3443943" y="153027"/>
                  </a:cubicBezTo>
                  <a:cubicBezTo>
                    <a:pt x="3443273" y="153361"/>
                    <a:pt x="3442826" y="153733"/>
                    <a:pt x="3442603" y="154143"/>
                  </a:cubicBezTo>
                  <a:cubicBezTo>
                    <a:pt x="3442380" y="154552"/>
                    <a:pt x="3442268" y="155054"/>
                    <a:pt x="3442268" y="155650"/>
                  </a:cubicBezTo>
                  <a:lnTo>
                    <a:pt x="3442268" y="256109"/>
                  </a:lnTo>
                  <a:cubicBezTo>
                    <a:pt x="3442268" y="256704"/>
                    <a:pt x="3442398" y="257206"/>
                    <a:pt x="3442659" y="257615"/>
                  </a:cubicBezTo>
                  <a:cubicBezTo>
                    <a:pt x="3442919" y="258025"/>
                    <a:pt x="3443403" y="258378"/>
                    <a:pt x="3444110" y="258676"/>
                  </a:cubicBezTo>
                  <a:cubicBezTo>
                    <a:pt x="3444817" y="258974"/>
                    <a:pt x="3445766" y="259197"/>
                    <a:pt x="3446956" y="259346"/>
                  </a:cubicBezTo>
                  <a:cubicBezTo>
                    <a:pt x="3448147" y="259494"/>
                    <a:pt x="3449635" y="259569"/>
                    <a:pt x="3451421" y="259569"/>
                  </a:cubicBezTo>
                  <a:cubicBezTo>
                    <a:pt x="3453281" y="259569"/>
                    <a:pt x="3454807" y="259494"/>
                    <a:pt x="3455998" y="259346"/>
                  </a:cubicBezTo>
                  <a:cubicBezTo>
                    <a:pt x="3457188" y="259197"/>
                    <a:pt x="3458118" y="258974"/>
                    <a:pt x="3458788" y="258676"/>
                  </a:cubicBezTo>
                  <a:cubicBezTo>
                    <a:pt x="3459458" y="258378"/>
                    <a:pt x="3459942" y="258025"/>
                    <a:pt x="3460239" y="257615"/>
                  </a:cubicBezTo>
                  <a:cubicBezTo>
                    <a:pt x="3460537" y="257206"/>
                    <a:pt x="3460686" y="256704"/>
                    <a:pt x="3460686" y="256109"/>
                  </a:cubicBezTo>
                  <a:lnTo>
                    <a:pt x="3460686" y="185899"/>
                  </a:lnTo>
                  <a:cubicBezTo>
                    <a:pt x="3465746" y="179574"/>
                    <a:pt x="3470583" y="174774"/>
                    <a:pt x="3475196" y="171500"/>
                  </a:cubicBezTo>
                  <a:cubicBezTo>
                    <a:pt x="3479810" y="168226"/>
                    <a:pt x="3484424" y="166588"/>
                    <a:pt x="3489037" y="166588"/>
                  </a:cubicBezTo>
                  <a:cubicBezTo>
                    <a:pt x="3492609" y="166588"/>
                    <a:pt x="3495753" y="167258"/>
                    <a:pt x="3498469" y="168598"/>
                  </a:cubicBezTo>
                  <a:cubicBezTo>
                    <a:pt x="3501186" y="169937"/>
                    <a:pt x="3503399" y="171872"/>
                    <a:pt x="3505111" y="174402"/>
                  </a:cubicBezTo>
                  <a:cubicBezTo>
                    <a:pt x="3506822" y="176932"/>
                    <a:pt x="3508125" y="179946"/>
                    <a:pt x="3509018" y="183443"/>
                  </a:cubicBezTo>
                  <a:cubicBezTo>
                    <a:pt x="3509911" y="186941"/>
                    <a:pt x="3510357" y="191554"/>
                    <a:pt x="3510357" y="197284"/>
                  </a:cubicBezTo>
                  <a:lnTo>
                    <a:pt x="3510357" y="256109"/>
                  </a:lnTo>
                  <a:cubicBezTo>
                    <a:pt x="3510357" y="256704"/>
                    <a:pt x="3510506" y="257206"/>
                    <a:pt x="3510804" y="257615"/>
                  </a:cubicBezTo>
                  <a:cubicBezTo>
                    <a:pt x="3511101" y="258025"/>
                    <a:pt x="3511585" y="258378"/>
                    <a:pt x="3512255" y="258676"/>
                  </a:cubicBezTo>
                  <a:cubicBezTo>
                    <a:pt x="3512924" y="258974"/>
                    <a:pt x="3513855" y="259197"/>
                    <a:pt x="3515045" y="259346"/>
                  </a:cubicBezTo>
                  <a:cubicBezTo>
                    <a:pt x="3516236" y="259494"/>
                    <a:pt x="3517761" y="259569"/>
                    <a:pt x="3519622" y="259569"/>
                  </a:cubicBezTo>
                  <a:cubicBezTo>
                    <a:pt x="3521408" y="259569"/>
                    <a:pt x="3522896" y="259494"/>
                    <a:pt x="3524086" y="259346"/>
                  </a:cubicBezTo>
                  <a:cubicBezTo>
                    <a:pt x="3525277" y="259197"/>
                    <a:pt x="3526207" y="258974"/>
                    <a:pt x="3526877" y="258676"/>
                  </a:cubicBezTo>
                  <a:cubicBezTo>
                    <a:pt x="3527547" y="258378"/>
                    <a:pt x="3528030" y="258025"/>
                    <a:pt x="3528328" y="257615"/>
                  </a:cubicBezTo>
                  <a:cubicBezTo>
                    <a:pt x="3528626" y="257206"/>
                    <a:pt x="3528775" y="256704"/>
                    <a:pt x="3528775" y="256109"/>
                  </a:cubicBezTo>
                  <a:lnTo>
                    <a:pt x="3528775" y="194829"/>
                  </a:lnTo>
                  <a:cubicBezTo>
                    <a:pt x="3528775" y="187685"/>
                    <a:pt x="3528161" y="181564"/>
                    <a:pt x="3526933" y="176467"/>
                  </a:cubicBezTo>
                  <a:cubicBezTo>
                    <a:pt x="3525705" y="171370"/>
                    <a:pt x="3523677" y="166923"/>
                    <a:pt x="3520849" y="163128"/>
                  </a:cubicBezTo>
                  <a:cubicBezTo>
                    <a:pt x="3518022" y="159333"/>
                    <a:pt x="3514320" y="156301"/>
                    <a:pt x="3509743" y="154031"/>
                  </a:cubicBezTo>
                  <a:cubicBezTo>
                    <a:pt x="3505167" y="151761"/>
                    <a:pt x="3499530" y="150627"/>
                    <a:pt x="3492833" y="150627"/>
                  </a:cubicBezTo>
                  <a:close/>
                  <a:moveTo>
                    <a:pt x="3369491" y="150627"/>
                  </a:moveTo>
                  <a:cubicBezTo>
                    <a:pt x="3362124" y="150627"/>
                    <a:pt x="3355464" y="151910"/>
                    <a:pt x="3349511" y="154478"/>
                  </a:cubicBezTo>
                  <a:cubicBezTo>
                    <a:pt x="3343558" y="157045"/>
                    <a:pt x="3338479" y="160728"/>
                    <a:pt x="3334275" y="165528"/>
                  </a:cubicBezTo>
                  <a:cubicBezTo>
                    <a:pt x="3330070" y="170328"/>
                    <a:pt x="3326852" y="176169"/>
                    <a:pt x="3324620" y="183053"/>
                  </a:cubicBezTo>
                  <a:cubicBezTo>
                    <a:pt x="3322387" y="189936"/>
                    <a:pt x="3321271" y="197694"/>
                    <a:pt x="3321271" y="206326"/>
                  </a:cubicBezTo>
                  <a:cubicBezTo>
                    <a:pt x="3321271" y="215404"/>
                    <a:pt x="3322350" y="223366"/>
                    <a:pt x="3324508" y="230213"/>
                  </a:cubicBezTo>
                  <a:cubicBezTo>
                    <a:pt x="3326666" y="237059"/>
                    <a:pt x="3329866" y="242751"/>
                    <a:pt x="3334107" y="247291"/>
                  </a:cubicBezTo>
                  <a:cubicBezTo>
                    <a:pt x="3338349" y="251830"/>
                    <a:pt x="3343577" y="255253"/>
                    <a:pt x="3349790" y="257560"/>
                  </a:cubicBezTo>
                  <a:cubicBezTo>
                    <a:pt x="3356004" y="259867"/>
                    <a:pt x="3363240" y="261020"/>
                    <a:pt x="3371500" y="261020"/>
                  </a:cubicBezTo>
                  <a:cubicBezTo>
                    <a:pt x="3376263" y="261020"/>
                    <a:pt x="3380746" y="260666"/>
                    <a:pt x="3384951" y="259960"/>
                  </a:cubicBezTo>
                  <a:cubicBezTo>
                    <a:pt x="3389155" y="259253"/>
                    <a:pt x="3392857" y="258453"/>
                    <a:pt x="3396057" y="257560"/>
                  </a:cubicBezTo>
                  <a:cubicBezTo>
                    <a:pt x="3399257" y="256667"/>
                    <a:pt x="3401861" y="255755"/>
                    <a:pt x="3403871" y="254825"/>
                  </a:cubicBezTo>
                  <a:cubicBezTo>
                    <a:pt x="3405880" y="253895"/>
                    <a:pt x="3407089" y="253225"/>
                    <a:pt x="3407498" y="252816"/>
                  </a:cubicBezTo>
                  <a:cubicBezTo>
                    <a:pt x="3407908" y="252406"/>
                    <a:pt x="3408242" y="251979"/>
                    <a:pt x="3408503" y="251532"/>
                  </a:cubicBezTo>
                  <a:cubicBezTo>
                    <a:pt x="3408763" y="251086"/>
                    <a:pt x="3408949" y="250583"/>
                    <a:pt x="3409061" y="250025"/>
                  </a:cubicBezTo>
                  <a:cubicBezTo>
                    <a:pt x="3409173" y="249467"/>
                    <a:pt x="3409266" y="248835"/>
                    <a:pt x="3409340" y="248128"/>
                  </a:cubicBezTo>
                  <a:cubicBezTo>
                    <a:pt x="3409414" y="247421"/>
                    <a:pt x="3409452" y="246584"/>
                    <a:pt x="3409452" y="245616"/>
                  </a:cubicBezTo>
                  <a:cubicBezTo>
                    <a:pt x="3409452" y="244277"/>
                    <a:pt x="3409396" y="243142"/>
                    <a:pt x="3409283" y="242212"/>
                  </a:cubicBezTo>
                  <a:cubicBezTo>
                    <a:pt x="3409171" y="241282"/>
                    <a:pt x="3409003" y="240556"/>
                    <a:pt x="3408778" y="240035"/>
                  </a:cubicBezTo>
                  <a:cubicBezTo>
                    <a:pt x="3408554" y="239514"/>
                    <a:pt x="3408236" y="239124"/>
                    <a:pt x="3407825" y="238863"/>
                  </a:cubicBezTo>
                  <a:cubicBezTo>
                    <a:pt x="3407414" y="238603"/>
                    <a:pt x="3406947" y="238472"/>
                    <a:pt x="3406424" y="238472"/>
                  </a:cubicBezTo>
                  <a:cubicBezTo>
                    <a:pt x="3405526" y="238472"/>
                    <a:pt x="3404199" y="238863"/>
                    <a:pt x="3402441" y="239644"/>
                  </a:cubicBezTo>
                  <a:cubicBezTo>
                    <a:pt x="3400684" y="240426"/>
                    <a:pt x="3398440" y="241300"/>
                    <a:pt x="3395711" y="242268"/>
                  </a:cubicBezTo>
                  <a:cubicBezTo>
                    <a:pt x="3392981" y="243235"/>
                    <a:pt x="3389747" y="244109"/>
                    <a:pt x="3386009" y="244891"/>
                  </a:cubicBezTo>
                  <a:cubicBezTo>
                    <a:pt x="3382270" y="245672"/>
                    <a:pt x="3378008" y="246063"/>
                    <a:pt x="3373222" y="246063"/>
                  </a:cubicBezTo>
                  <a:cubicBezTo>
                    <a:pt x="3367165" y="246063"/>
                    <a:pt x="3362043" y="245207"/>
                    <a:pt x="3357856" y="243495"/>
                  </a:cubicBezTo>
                  <a:cubicBezTo>
                    <a:pt x="3353668" y="241784"/>
                    <a:pt x="3350266" y="239328"/>
                    <a:pt x="3347648" y="236128"/>
                  </a:cubicBezTo>
                  <a:cubicBezTo>
                    <a:pt x="3345031" y="232929"/>
                    <a:pt x="3343162" y="229096"/>
                    <a:pt x="3342040" y="224631"/>
                  </a:cubicBezTo>
                  <a:cubicBezTo>
                    <a:pt x="3340919" y="220167"/>
                    <a:pt x="3340358" y="215144"/>
                    <a:pt x="3340358" y="209563"/>
                  </a:cubicBezTo>
                  <a:lnTo>
                    <a:pt x="3406516" y="209563"/>
                  </a:lnTo>
                  <a:cubicBezTo>
                    <a:pt x="3408386" y="209563"/>
                    <a:pt x="3410050" y="208949"/>
                    <a:pt x="3411507" y="207721"/>
                  </a:cubicBezTo>
                  <a:cubicBezTo>
                    <a:pt x="3412964" y="206493"/>
                    <a:pt x="3413693" y="204428"/>
                    <a:pt x="3413693" y="201526"/>
                  </a:cubicBezTo>
                  <a:lnTo>
                    <a:pt x="3413693" y="198177"/>
                  </a:lnTo>
                  <a:cubicBezTo>
                    <a:pt x="3413693" y="191629"/>
                    <a:pt x="3412856" y="185471"/>
                    <a:pt x="3411182" y="179704"/>
                  </a:cubicBezTo>
                  <a:cubicBezTo>
                    <a:pt x="3409507" y="173937"/>
                    <a:pt x="3406884" y="168914"/>
                    <a:pt x="3403312" y="164635"/>
                  </a:cubicBezTo>
                  <a:cubicBezTo>
                    <a:pt x="3399741" y="160356"/>
                    <a:pt x="3395183" y="156952"/>
                    <a:pt x="3389639" y="154422"/>
                  </a:cubicBezTo>
                  <a:cubicBezTo>
                    <a:pt x="3384095" y="151892"/>
                    <a:pt x="3377379" y="150627"/>
                    <a:pt x="3369491" y="150627"/>
                  </a:cubicBezTo>
                  <a:close/>
                  <a:moveTo>
                    <a:pt x="3196218" y="150627"/>
                  </a:moveTo>
                  <a:cubicBezTo>
                    <a:pt x="3190786" y="150627"/>
                    <a:pt x="3185409" y="152096"/>
                    <a:pt x="3180089" y="155036"/>
                  </a:cubicBezTo>
                  <a:cubicBezTo>
                    <a:pt x="3174768" y="157975"/>
                    <a:pt x="3169280" y="162607"/>
                    <a:pt x="3163625" y="168933"/>
                  </a:cubicBezTo>
                  <a:lnTo>
                    <a:pt x="3163625" y="155650"/>
                  </a:lnTo>
                  <a:cubicBezTo>
                    <a:pt x="3163625" y="155054"/>
                    <a:pt x="3163495" y="154552"/>
                    <a:pt x="3163234" y="154143"/>
                  </a:cubicBezTo>
                  <a:cubicBezTo>
                    <a:pt x="3162974" y="153733"/>
                    <a:pt x="3162546" y="153361"/>
                    <a:pt x="3161950" y="153027"/>
                  </a:cubicBezTo>
                  <a:cubicBezTo>
                    <a:pt x="3161355" y="152692"/>
                    <a:pt x="3160518" y="152468"/>
                    <a:pt x="3159439" y="152357"/>
                  </a:cubicBezTo>
                  <a:cubicBezTo>
                    <a:pt x="3158360" y="152245"/>
                    <a:pt x="3157002" y="152189"/>
                    <a:pt x="3155365" y="152189"/>
                  </a:cubicBezTo>
                  <a:cubicBezTo>
                    <a:pt x="3153653" y="152189"/>
                    <a:pt x="3152277" y="152245"/>
                    <a:pt x="3151235" y="152357"/>
                  </a:cubicBezTo>
                  <a:cubicBezTo>
                    <a:pt x="3150193" y="152468"/>
                    <a:pt x="3149337" y="152692"/>
                    <a:pt x="3148668" y="153027"/>
                  </a:cubicBezTo>
                  <a:cubicBezTo>
                    <a:pt x="3147998" y="153361"/>
                    <a:pt x="3147551" y="153733"/>
                    <a:pt x="3147328" y="154143"/>
                  </a:cubicBezTo>
                  <a:cubicBezTo>
                    <a:pt x="3147105" y="154552"/>
                    <a:pt x="3146993" y="155054"/>
                    <a:pt x="3146993" y="155650"/>
                  </a:cubicBezTo>
                  <a:lnTo>
                    <a:pt x="3146993" y="256109"/>
                  </a:lnTo>
                  <a:cubicBezTo>
                    <a:pt x="3146993" y="256704"/>
                    <a:pt x="3147123" y="257206"/>
                    <a:pt x="3147384" y="257615"/>
                  </a:cubicBezTo>
                  <a:cubicBezTo>
                    <a:pt x="3147644" y="258025"/>
                    <a:pt x="3148128" y="258378"/>
                    <a:pt x="3148835" y="258676"/>
                  </a:cubicBezTo>
                  <a:cubicBezTo>
                    <a:pt x="3149542" y="258974"/>
                    <a:pt x="3150491" y="259197"/>
                    <a:pt x="3151681" y="259346"/>
                  </a:cubicBezTo>
                  <a:cubicBezTo>
                    <a:pt x="3152872" y="259494"/>
                    <a:pt x="3154360" y="259569"/>
                    <a:pt x="3156146" y="259569"/>
                  </a:cubicBezTo>
                  <a:cubicBezTo>
                    <a:pt x="3158006" y="259569"/>
                    <a:pt x="3159532" y="259494"/>
                    <a:pt x="3160723" y="259346"/>
                  </a:cubicBezTo>
                  <a:cubicBezTo>
                    <a:pt x="3161913" y="259197"/>
                    <a:pt x="3162843" y="258974"/>
                    <a:pt x="3163513" y="258676"/>
                  </a:cubicBezTo>
                  <a:cubicBezTo>
                    <a:pt x="3164183" y="258378"/>
                    <a:pt x="3164667" y="258025"/>
                    <a:pt x="3164964" y="257615"/>
                  </a:cubicBezTo>
                  <a:cubicBezTo>
                    <a:pt x="3165262" y="257206"/>
                    <a:pt x="3165411" y="256704"/>
                    <a:pt x="3165411" y="256109"/>
                  </a:cubicBezTo>
                  <a:lnTo>
                    <a:pt x="3165411" y="185899"/>
                  </a:lnTo>
                  <a:cubicBezTo>
                    <a:pt x="3170471" y="179574"/>
                    <a:pt x="3175159" y="174774"/>
                    <a:pt x="3179475" y="171500"/>
                  </a:cubicBezTo>
                  <a:cubicBezTo>
                    <a:pt x="3183791" y="168226"/>
                    <a:pt x="3188070" y="166588"/>
                    <a:pt x="3192311" y="166588"/>
                  </a:cubicBezTo>
                  <a:cubicBezTo>
                    <a:pt x="3195734" y="166588"/>
                    <a:pt x="3198692" y="167258"/>
                    <a:pt x="3201185" y="168598"/>
                  </a:cubicBezTo>
                  <a:cubicBezTo>
                    <a:pt x="3203678" y="169937"/>
                    <a:pt x="3205743" y="171872"/>
                    <a:pt x="3207380" y="174402"/>
                  </a:cubicBezTo>
                  <a:cubicBezTo>
                    <a:pt x="3209017" y="176932"/>
                    <a:pt x="3210245" y="179946"/>
                    <a:pt x="3211064" y="183443"/>
                  </a:cubicBezTo>
                  <a:cubicBezTo>
                    <a:pt x="3211882" y="186941"/>
                    <a:pt x="3212292" y="190810"/>
                    <a:pt x="3212292" y="195052"/>
                  </a:cubicBezTo>
                  <a:lnTo>
                    <a:pt x="3212292" y="256109"/>
                  </a:lnTo>
                  <a:cubicBezTo>
                    <a:pt x="3212292" y="256704"/>
                    <a:pt x="3212422" y="257206"/>
                    <a:pt x="3212682" y="257615"/>
                  </a:cubicBezTo>
                  <a:cubicBezTo>
                    <a:pt x="3212943" y="258025"/>
                    <a:pt x="3213426" y="258378"/>
                    <a:pt x="3214133" y="258676"/>
                  </a:cubicBezTo>
                  <a:cubicBezTo>
                    <a:pt x="3214840" y="258974"/>
                    <a:pt x="3215808" y="259197"/>
                    <a:pt x="3217035" y="259346"/>
                  </a:cubicBezTo>
                  <a:cubicBezTo>
                    <a:pt x="3218263" y="259494"/>
                    <a:pt x="3219733" y="259569"/>
                    <a:pt x="3221444" y="259569"/>
                  </a:cubicBezTo>
                  <a:cubicBezTo>
                    <a:pt x="3223230" y="259569"/>
                    <a:pt x="3224719" y="259494"/>
                    <a:pt x="3225909" y="259346"/>
                  </a:cubicBezTo>
                  <a:cubicBezTo>
                    <a:pt x="3227100" y="259197"/>
                    <a:pt x="3228049" y="258974"/>
                    <a:pt x="3228756" y="258676"/>
                  </a:cubicBezTo>
                  <a:cubicBezTo>
                    <a:pt x="3229463" y="258378"/>
                    <a:pt x="3229965" y="258025"/>
                    <a:pt x="3230263" y="257615"/>
                  </a:cubicBezTo>
                  <a:cubicBezTo>
                    <a:pt x="3230560" y="257206"/>
                    <a:pt x="3230709" y="256704"/>
                    <a:pt x="3230709" y="256109"/>
                  </a:cubicBezTo>
                  <a:lnTo>
                    <a:pt x="3230709" y="185899"/>
                  </a:lnTo>
                  <a:cubicBezTo>
                    <a:pt x="3235844" y="179574"/>
                    <a:pt x="3240550" y="174774"/>
                    <a:pt x="3244829" y="171500"/>
                  </a:cubicBezTo>
                  <a:cubicBezTo>
                    <a:pt x="3249108" y="168226"/>
                    <a:pt x="3253368" y="166588"/>
                    <a:pt x="3257610" y="166588"/>
                  </a:cubicBezTo>
                  <a:cubicBezTo>
                    <a:pt x="3261033" y="166588"/>
                    <a:pt x="3264009" y="167258"/>
                    <a:pt x="3266539" y="168598"/>
                  </a:cubicBezTo>
                  <a:cubicBezTo>
                    <a:pt x="3269069" y="169937"/>
                    <a:pt x="3271153" y="171872"/>
                    <a:pt x="3272790" y="174402"/>
                  </a:cubicBezTo>
                  <a:cubicBezTo>
                    <a:pt x="3274427" y="176932"/>
                    <a:pt x="3275618" y="179946"/>
                    <a:pt x="3276362" y="183443"/>
                  </a:cubicBezTo>
                  <a:cubicBezTo>
                    <a:pt x="3277106" y="186941"/>
                    <a:pt x="3277478" y="190810"/>
                    <a:pt x="3277478" y="195052"/>
                  </a:cubicBezTo>
                  <a:lnTo>
                    <a:pt x="3277478" y="256109"/>
                  </a:lnTo>
                  <a:cubicBezTo>
                    <a:pt x="3277478" y="256704"/>
                    <a:pt x="3277627" y="257206"/>
                    <a:pt x="3277925" y="257615"/>
                  </a:cubicBezTo>
                  <a:cubicBezTo>
                    <a:pt x="3278222" y="258025"/>
                    <a:pt x="3278725" y="258378"/>
                    <a:pt x="3279432" y="258676"/>
                  </a:cubicBezTo>
                  <a:cubicBezTo>
                    <a:pt x="3280139" y="258974"/>
                    <a:pt x="3281087" y="259197"/>
                    <a:pt x="3282278" y="259346"/>
                  </a:cubicBezTo>
                  <a:cubicBezTo>
                    <a:pt x="3283469" y="259494"/>
                    <a:pt x="3284994" y="259569"/>
                    <a:pt x="3286854" y="259569"/>
                  </a:cubicBezTo>
                  <a:cubicBezTo>
                    <a:pt x="3288640" y="259569"/>
                    <a:pt x="3290129" y="259494"/>
                    <a:pt x="3291319" y="259346"/>
                  </a:cubicBezTo>
                  <a:cubicBezTo>
                    <a:pt x="3292510" y="259197"/>
                    <a:pt x="3293440" y="258974"/>
                    <a:pt x="3294110" y="258676"/>
                  </a:cubicBezTo>
                  <a:cubicBezTo>
                    <a:pt x="3294780" y="258378"/>
                    <a:pt x="3295263" y="258025"/>
                    <a:pt x="3295561" y="257615"/>
                  </a:cubicBezTo>
                  <a:cubicBezTo>
                    <a:pt x="3295859" y="257206"/>
                    <a:pt x="3296007" y="256704"/>
                    <a:pt x="3296007" y="256109"/>
                  </a:cubicBezTo>
                  <a:lnTo>
                    <a:pt x="3296007" y="192596"/>
                  </a:lnTo>
                  <a:cubicBezTo>
                    <a:pt x="3296007" y="186941"/>
                    <a:pt x="3295431" y="181564"/>
                    <a:pt x="3294277" y="176467"/>
                  </a:cubicBezTo>
                  <a:cubicBezTo>
                    <a:pt x="3293124" y="171370"/>
                    <a:pt x="3291189" y="166923"/>
                    <a:pt x="3288473" y="163128"/>
                  </a:cubicBezTo>
                  <a:cubicBezTo>
                    <a:pt x="3285757" y="159333"/>
                    <a:pt x="3282204" y="156301"/>
                    <a:pt x="3277813" y="154031"/>
                  </a:cubicBezTo>
                  <a:cubicBezTo>
                    <a:pt x="3273423" y="151761"/>
                    <a:pt x="3267990" y="150627"/>
                    <a:pt x="3261516" y="150627"/>
                  </a:cubicBezTo>
                  <a:cubicBezTo>
                    <a:pt x="3258838" y="150627"/>
                    <a:pt x="3256177" y="150980"/>
                    <a:pt x="3253536" y="151687"/>
                  </a:cubicBezTo>
                  <a:cubicBezTo>
                    <a:pt x="3250894" y="152394"/>
                    <a:pt x="3248178" y="153529"/>
                    <a:pt x="3245387" y="155092"/>
                  </a:cubicBezTo>
                  <a:cubicBezTo>
                    <a:pt x="3242597" y="156654"/>
                    <a:pt x="3239695" y="158701"/>
                    <a:pt x="3236681" y="161231"/>
                  </a:cubicBezTo>
                  <a:cubicBezTo>
                    <a:pt x="3233667" y="163761"/>
                    <a:pt x="3230486" y="166849"/>
                    <a:pt x="3227137" y="170495"/>
                  </a:cubicBezTo>
                  <a:cubicBezTo>
                    <a:pt x="3225947" y="167519"/>
                    <a:pt x="3224458" y="164821"/>
                    <a:pt x="3222672" y="162403"/>
                  </a:cubicBezTo>
                  <a:cubicBezTo>
                    <a:pt x="3220886" y="159984"/>
                    <a:pt x="3218728" y="157901"/>
                    <a:pt x="3216198" y="156152"/>
                  </a:cubicBezTo>
                  <a:cubicBezTo>
                    <a:pt x="3213668" y="154403"/>
                    <a:pt x="3210747" y="153045"/>
                    <a:pt x="3207436" y="152078"/>
                  </a:cubicBezTo>
                  <a:cubicBezTo>
                    <a:pt x="3204125" y="151110"/>
                    <a:pt x="3200385" y="150627"/>
                    <a:pt x="3196218" y="150627"/>
                  </a:cubicBezTo>
                  <a:close/>
                  <a:moveTo>
                    <a:pt x="3074216" y="150627"/>
                  </a:moveTo>
                  <a:cubicBezTo>
                    <a:pt x="3066849" y="150627"/>
                    <a:pt x="3060189" y="151910"/>
                    <a:pt x="3054236" y="154478"/>
                  </a:cubicBezTo>
                  <a:cubicBezTo>
                    <a:pt x="3048283" y="157045"/>
                    <a:pt x="3043204" y="160728"/>
                    <a:pt x="3039000" y="165528"/>
                  </a:cubicBezTo>
                  <a:cubicBezTo>
                    <a:pt x="3034795" y="170328"/>
                    <a:pt x="3031577" y="176169"/>
                    <a:pt x="3029345" y="183053"/>
                  </a:cubicBezTo>
                  <a:cubicBezTo>
                    <a:pt x="3027112" y="189936"/>
                    <a:pt x="3025996" y="197694"/>
                    <a:pt x="3025996" y="206326"/>
                  </a:cubicBezTo>
                  <a:cubicBezTo>
                    <a:pt x="3025996" y="215404"/>
                    <a:pt x="3027075" y="223366"/>
                    <a:pt x="3029233" y="230213"/>
                  </a:cubicBezTo>
                  <a:cubicBezTo>
                    <a:pt x="3031391" y="237059"/>
                    <a:pt x="3034591" y="242751"/>
                    <a:pt x="3038832" y="247291"/>
                  </a:cubicBezTo>
                  <a:cubicBezTo>
                    <a:pt x="3043074" y="251830"/>
                    <a:pt x="3048302" y="255253"/>
                    <a:pt x="3054515" y="257560"/>
                  </a:cubicBezTo>
                  <a:cubicBezTo>
                    <a:pt x="3060729" y="259867"/>
                    <a:pt x="3067965" y="261020"/>
                    <a:pt x="3076225" y="261020"/>
                  </a:cubicBezTo>
                  <a:cubicBezTo>
                    <a:pt x="3080988" y="261020"/>
                    <a:pt x="3085471" y="260666"/>
                    <a:pt x="3089676" y="259960"/>
                  </a:cubicBezTo>
                  <a:cubicBezTo>
                    <a:pt x="3093880" y="259253"/>
                    <a:pt x="3097582" y="258453"/>
                    <a:pt x="3100782" y="257560"/>
                  </a:cubicBezTo>
                  <a:cubicBezTo>
                    <a:pt x="3103982" y="256667"/>
                    <a:pt x="3106586" y="255755"/>
                    <a:pt x="3108596" y="254825"/>
                  </a:cubicBezTo>
                  <a:cubicBezTo>
                    <a:pt x="3110605" y="253895"/>
                    <a:pt x="3111814" y="253225"/>
                    <a:pt x="3112223" y="252816"/>
                  </a:cubicBezTo>
                  <a:cubicBezTo>
                    <a:pt x="3112633" y="252406"/>
                    <a:pt x="3112967" y="251979"/>
                    <a:pt x="3113228" y="251532"/>
                  </a:cubicBezTo>
                  <a:cubicBezTo>
                    <a:pt x="3113488" y="251086"/>
                    <a:pt x="3113674" y="250583"/>
                    <a:pt x="3113786" y="250025"/>
                  </a:cubicBezTo>
                  <a:cubicBezTo>
                    <a:pt x="3113898" y="249467"/>
                    <a:pt x="3113991" y="248835"/>
                    <a:pt x="3114065" y="248128"/>
                  </a:cubicBezTo>
                  <a:cubicBezTo>
                    <a:pt x="3114139" y="247421"/>
                    <a:pt x="3114177" y="246584"/>
                    <a:pt x="3114177" y="245616"/>
                  </a:cubicBezTo>
                  <a:cubicBezTo>
                    <a:pt x="3114177" y="244277"/>
                    <a:pt x="3114121" y="243142"/>
                    <a:pt x="3114008" y="242212"/>
                  </a:cubicBezTo>
                  <a:cubicBezTo>
                    <a:pt x="3113896" y="241282"/>
                    <a:pt x="3113728" y="240556"/>
                    <a:pt x="3113503" y="240035"/>
                  </a:cubicBezTo>
                  <a:cubicBezTo>
                    <a:pt x="3113279" y="239514"/>
                    <a:pt x="3112961" y="239124"/>
                    <a:pt x="3112550" y="238863"/>
                  </a:cubicBezTo>
                  <a:cubicBezTo>
                    <a:pt x="3112139" y="238603"/>
                    <a:pt x="3111672" y="238472"/>
                    <a:pt x="3111149" y="238472"/>
                  </a:cubicBezTo>
                  <a:cubicBezTo>
                    <a:pt x="3110251" y="238472"/>
                    <a:pt x="3108924" y="238863"/>
                    <a:pt x="3107166" y="239644"/>
                  </a:cubicBezTo>
                  <a:cubicBezTo>
                    <a:pt x="3105409" y="240426"/>
                    <a:pt x="3103165" y="241300"/>
                    <a:pt x="3100436" y="242268"/>
                  </a:cubicBezTo>
                  <a:cubicBezTo>
                    <a:pt x="3097706" y="243235"/>
                    <a:pt x="3094472" y="244109"/>
                    <a:pt x="3090734" y="244891"/>
                  </a:cubicBezTo>
                  <a:cubicBezTo>
                    <a:pt x="3086995" y="245672"/>
                    <a:pt x="3082733" y="246063"/>
                    <a:pt x="3077947" y="246063"/>
                  </a:cubicBezTo>
                  <a:cubicBezTo>
                    <a:pt x="3071890" y="246063"/>
                    <a:pt x="3066768" y="245207"/>
                    <a:pt x="3062581" y="243495"/>
                  </a:cubicBezTo>
                  <a:cubicBezTo>
                    <a:pt x="3058393" y="241784"/>
                    <a:pt x="3054991" y="239328"/>
                    <a:pt x="3052373" y="236128"/>
                  </a:cubicBezTo>
                  <a:cubicBezTo>
                    <a:pt x="3049756" y="232929"/>
                    <a:pt x="3047887" y="229096"/>
                    <a:pt x="3046765" y="224631"/>
                  </a:cubicBezTo>
                  <a:cubicBezTo>
                    <a:pt x="3045644" y="220167"/>
                    <a:pt x="3045083" y="215144"/>
                    <a:pt x="3045083" y="209563"/>
                  </a:cubicBezTo>
                  <a:lnTo>
                    <a:pt x="3111241" y="209563"/>
                  </a:lnTo>
                  <a:cubicBezTo>
                    <a:pt x="3113111" y="209563"/>
                    <a:pt x="3114775" y="208949"/>
                    <a:pt x="3116232" y="207721"/>
                  </a:cubicBezTo>
                  <a:cubicBezTo>
                    <a:pt x="3117689" y="206493"/>
                    <a:pt x="3118418" y="204428"/>
                    <a:pt x="3118418" y="201526"/>
                  </a:cubicBezTo>
                  <a:lnTo>
                    <a:pt x="3118418" y="198177"/>
                  </a:lnTo>
                  <a:cubicBezTo>
                    <a:pt x="3118418" y="191629"/>
                    <a:pt x="3117581" y="185471"/>
                    <a:pt x="3115907" y="179704"/>
                  </a:cubicBezTo>
                  <a:cubicBezTo>
                    <a:pt x="3114232" y="173937"/>
                    <a:pt x="3111609" y="168914"/>
                    <a:pt x="3108037" y="164635"/>
                  </a:cubicBezTo>
                  <a:cubicBezTo>
                    <a:pt x="3104466" y="160356"/>
                    <a:pt x="3099908" y="156952"/>
                    <a:pt x="3094364" y="154422"/>
                  </a:cubicBezTo>
                  <a:cubicBezTo>
                    <a:pt x="3088820" y="151892"/>
                    <a:pt x="3082104" y="150627"/>
                    <a:pt x="3074216" y="150627"/>
                  </a:cubicBezTo>
                  <a:close/>
                  <a:moveTo>
                    <a:pt x="2788466" y="150627"/>
                  </a:moveTo>
                  <a:cubicBezTo>
                    <a:pt x="2781099" y="150627"/>
                    <a:pt x="2774439" y="151910"/>
                    <a:pt x="2768486" y="154478"/>
                  </a:cubicBezTo>
                  <a:cubicBezTo>
                    <a:pt x="2762533" y="157045"/>
                    <a:pt x="2757454" y="160728"/>
                    <a:pt x="2753250" y="165528"/>
                  </a:cubicBezTo>
                  <a:cubicBezTo>
                    <a:pt x="2749045" y="170328"/>
                    <a:pt x="2745827" y="176169"/>
                    <a:pt x="2743595" y="183053"/>
                  </a:cubicBezTo>
                  <a:cubicBezTo>
                    <a:pt x="2741362" y="189936"/>
                    <a:pt x="2740246" y="197694"/>
                    <a:pt x="2740246" y="206326"/>
                  </a:cubicBezTo>
                  <a:cubicBezTo>
                    <a:pt x="2740246" y="215404"/>
                    <a:pt x="2741325" y="223366"/>
                    <a:pt x="2743483" y="230213"/>
                  </a:cubicBezTo>
                  <a:cubicBezTo>
                    <a:pt x="2745641" y="237059"/>
                    <a:pt x="2748841" y="242751"/>
                    <a:pt x="2753082" y="247291"/>
                  </a:cubicBezTo>
                  <a:cubicBezTo>
                    <a:pt x="2757324" y="251830"/>
                    <a:pt x="2762552" y="255253"/>
                    <a:pt x="2768765" y="257560"/>
                  </a:cubicBezTo>
                  <a:cubicBezTo>
                    <a:pt x="2774979" y="259867"/>
                    <a:pt x="2782215" y="261020"/>
                    <a:pt x="2790475" y="261020"/>
                  </a:cubicBezTo>
                  <a:cubicBezTo>
                    <a:pt x="2795238" y="261020"/>
                    <a:pt x="2799721" y="260666"/>
                    <a:pt x="2803926" y="259960"/>
                  </a:cubicBezTo>
                  <a:cubicBezTo>
                    <a:pt x="2808130" y="259253"/>
                    <a:pt x="2811832" y="258453"/>
                    <a:pt x="2815032" y="257560"/>
                  </a:cubicBezTo>
                  <a:cubicBezTo>
                    <a:pt x="2818232" y="256667"/>
                    <a:pt x="2820836" y="255755"/>
                    <a:pt x="2822846" y="254825"/>
                  </a:cubicBezTo>
                  <a:cubicBezTo>
                    <a:pt x="2824855" y="253895"/>
                    <a:pt x="2826064" y="253225"/>
                    <a:pt x="2826473" y="252816"/>
                  </a:cubicBezTo>
                  <a:cubicBezTo>
                    <a:pt x="2826883" y="252406"/>
                    <a:pt x="2827217" y="251979"/>
                    <a:pt x="2827478" y="251532"/>
                  </a:cubicBezTo>
                  <a:cubicBezTo>
                    <a:pt x="2827738" y="251086"/>
                    <a:pt x="2827924" y="250583"/>
                    <a:pt x="2828036" y="250025"/>
                  </a:cubicBezTo>
                  <a:cubicBezTo>
                    <a:pt x="2828148" y="249467"/>
                    <a:pt x="2828241" y="248835"/>
                    <a:pt x="2828315" y="248128"/>
                  </a:cubicBezTo>
                  <a:cubicBezTo>
                    <a:pt x="2828389" y="247421"/>
                    <a:pt x="2828427" y="246584"/>
                    <a:pt x="2828427" y="245616"/>
                  </a:cubicBezTo>
                  <a:cubicBezTo>
                    <a:pt x="2828427" y="244277"/>
                    <a:pt x="2828371" y="243142"/>
                    <a:pt x="2828258" y="242212"/>
                  </a:cubicBezTo>
                  <a:cubicBezTo>
                    <a:pt x="2828146" y="241282"/>
                    <a:pt x="2827978" y="240556"/>
                    <a:pt x="2827753" y="240035"/>
                  </a:cubicBezTo>
                  <a:cubicBezTo>
                    <a:pt x="2827529" y="239514"/>
                    <a:pt x="2827211" y="239124"/>
                    <a:pt x="2826800" y="238863"/>
                  </a:cubicBezTo>
                  <a:cubicBezTo>
                    <a:pt x="2826389" y="238603"/>
                    <a:pt x="2825922" y="238472"/>
                    <a:pt x="2825399" y="238472"/>
                  </a:cubicBezTo>
                  <a:cubicBezTo>
                    <a:pt x="2824501" y="238472"/>
                    <a:pt x="2823174" y="238863"/>
                    <a:pt x="2821416" y="239644"/>
                  </a:cubicBezTo>
                  <a:cubicBezTo>
                    <a:pt x="2819659" y="240426"/>
                    <a:pt x="2817415" y="241300"/>
                    <a:pt x="2814686" y="242268"/>
                  </a:cubicBezTo>
                  <a:cubicBezTo>
                    <a:pt x="2811956" y="243235"/>
                    <a:pt x="2808722" y="244109"/>
                    <a:pt x="2804984" y="244891"/>
                  </a:cubicBezTo>
                  <a:cubicBezTo>
                    <a:pt x="2801245" y="245672"/>
                    <a:pt x="2796983" y="246063"/>
                    <a:pt x="2792197" y="246063"/>
                  </a:cubicBezTo>
                  <a:cubicBezTo>
                    <a:pt x="2786140" y="246063"/>
                    <a:pt x="2781018" y="245207"/>
                    <a:pt x="2776831" y="243495"/>
                  </a:cubicBezTo>
                  <a:cubicBezTo>
                    <a:pt x="2772643" y="241784"/>
                    <a:pt x="2769241" y="239328"/>
                    <a:pt x="2766623" y="236128"/>
                  </a:cubicBezTo>
                  <a:cubicBezTo>
                    <a:pt x="2764006" y="232929"/>
                    <a:pt x="2762137" y="229096"/>
                    <a:pt x="2761015" y="224631"/>
                  </a:cubicBezTo>
                  <a:cubicBezTo>
                    <a:pt x="2759894" y="220167"/>
                    <a:pt x="2759333" y="215144"/>
                    <a:pt x="2759333" y="209563"/>
                  </a:cubicBezTo>
                  <a:lnTo>
                    <a:pt x="2825491" y="209563"/>
                  </a:lnTo>
                  <a:cubicBezTo>
                    <a:pt x="2827361" y="209563"/>
                    <a:pt x="2829025" y="208949"/>
                    <a:pt x="2830482" y="207721"/>
                  </a:cubicBezTo>
                  <a:cubicBezTo>
                    <a:pt x="2831939" y="206493"/>
                    <a:pt x="2832668" y="204428"/>
                    <a:pt x="2832668" y="201526"/>
                  </a:cubicBezTo>
                  <a:lnTo>
                    <a:pt x="2832668" y="198177"/>
                  </a:lnTo>
                  <a:cubicBezTo>
                    <a:pt x="2832668" y="191629"/>
                    <a:pt x="2831831" y="185471"/>
                    <a:pt x="2830157" y="179704"/>
                  </a:cubicBezTo>
                  <a:cubicBezTo>
                    <a:pt x="2828482" y="173937"/>
                    <a:pt x="2825859" y="168914"/>
                    <a:pt x="2822287" y="164635"/>
                  </a:cubicBezTo>
                  <a:cubicBezTo>
                    <a:pt x="2818716" y="160356"/>
                    <a:pt x="2814158" y="156952"/>
                    <a:pt x="2808614" y="154422"/>
                  </a:cubicBezTo>
                  <a:cubicBezTo>
                    <a:pt x="2803070" y="151892"/>
                    <a:pt x="2796354" y="150627"/>
                    <a:pt x="2788466" y="150627"/>
                  </a:cubicBezTo>
                  <a:close/>
                  <a:moveTo>
                    <a:pt x="2714834" y="150627"/>
                  </a:moveTo>
                  <a:cubicBezTo>
                    <a:pt x="2712676" y="150627"/>
                    <a:pt x="2710536" y="150906"/>
                    <a:pt x="2708415" y="151464"/>
                  </a:cubicBezTo>
                  <a:cubicBezTo>
                    <a:pt x="2706295" y="152022"/>
                    <a:pt x="2704155" y="153027"/>
                    <a:pt x="2701997" y="154478"/>
                  </a:cubicBezTo>
                  <a:cubicBezTo>
                    <a:pt x="2699839" y="155929"/>
                    <a:pt x="2697551" y="157919"/>
                    <a:pt x="2695132" y="160449"/>
                  </a:cubicBezTo>
                  <a:cubicBezTo>
                    <a:pt x="2692714" y="162979"/>
                    <a:pt x="2690128" y="166254"/>
                    <a:pt x="2687375" y="170272"/>
                  </a:cubicBezTo>
                  <a:lnTo>
                    <a:pt x="2687375" y="155650"/>
                  </a:lnTo>
                  <a:cubicBezTo>
                    <a:pt x="2687375" y="155054"/>
                    <a:pt x="2687245" y="154552"/>
                    <a:pt x="2686984" y="154143"/>
                  </a:cubicBezTo>
                  <a:cubicBezTo>
                    <a:pt x="2686724" y="153733"/>
                    <a:pt x="2686296" y="153361"/>
                    <a:pt x="2685700" y="153027"/>
                  </a:cubicBezTo>
                  <a:cubicBezTo>
                    <a:pt x="2685105" y="152692"/>
                    <a:pt x="2684268" y="152468"/>
                    <a:pt x="2683189" y="152357"/>
                  </a:cubicBezTo>
                  <a:cubicBezTo>
                    <a:pt x="2682110" y="152245"/>
                    <a:pt x="2680752" y="152189"/>
                    <a:pt x="2679115" y="152189"/>
                  </a:cubicBezTo>
                  <a:cubicBezTo>
                    <a:pt x="2677403" y="152189"/>
                    <a:pt x="2676027" y="152245"/>
                    <a:pt x="2674985" y="152357"/>
                  </a:cubicBezTo>
                  <a:cubicBezTo>
                    <a:pt x="2673943" y="152468"/>
                    <a:pt x="2673087" y="152692"/>
                    <a:pt x="2672418" y="153027"/>
                  </a:cubicBezTo>
                  <a:cubicBezTo>
                    <a:pt x="2671748" y="153361"/>
                    <a:pt x="2671301" y="153733"/>
                    <a:pt x="2671078" y="154143"/>
                  </a:cubicBezTo>
                  <a:cubicBezTo>
                    <a:pt x="2670855" y="154552"/>
                    <a:pt x="2670743" y="155054"/>
                    <a:pt x="2670743" y="155650"/>
                  </a:cubicBezTo>
                  <a:lnTo>
                    <a:pt x="2670743" y="256109"/>
                  </a:lnTo>
                  <a:cubicBezTo>
                    <a:pt x="2670743" y="256704"/>
                    <a:pt x="2670873" y="257206"/>
                    <a:pt x="2671134" y="257615"/>
                  </a:cubicBezTo>
                  <a:cubicBezTo>
                    <a:pt x="2671394" y="258025"/>
                    <a:pt x="2671878" y="258378"/>
                    <a:pt x="2672585" y="258676"/>
                  </a:cubicBezTo>
                  <a:cubicBezTo>
                    <a:pt x="2673292" y="258974"/>
                    <a:pt x="2674241" y="259197"/>
                    <a:pt x="2675431" y="259346"/>
                  </a:cubicBezTo>
                  <a:cubicBezTo>
                    <a:pt x="2676622" y="259494"/>
                    <a:pt x="2678110" y="259569"/>
                    <a:pt x="2679896" y="259569"/>
                  </a:cubicBezTo>
                  <a:cubicBezTo>
                    <a:pt x="2681756" y="259569"/>
                    <a:pt x="2683282" y="259494"/>
                    <a:pt x="2684473" y="259346"/>
                  </a:cubicBezTo>
                  <a:cubicBezTo>
                    <a:pt x="2685663" y="259197"/>
                    <a:pt x="2686593" y="258974"/>
                    <a:pt x="2687263" y="258676"/>
                  </a:cubicBezTo>
                  <a:cubicBezTo>
                    <a:pt x="2687933" y="258378"/>
                    <a:pt x="2688417" y="258025"/>
                    <a:pt x="2688714" y="257615"/>
                  </a:cubicBezTo>
                  <a:cubicBezTo>
                    <a:pt x="2689012" y="257206"/>
                    <a:pt x="2689161" y="256704"/>
                    <a:pt x="2689161" y="256109"/>
                  </a:cubicBezTo>
                  <a:lnTo>
                    <a:pt x="2689161" y="190029"/>
                  </a:lnTo>
                  <a:cubicBezTo>
                    <a:pt x="2691765" y="185936"/>
                    <a:pt x="2694146" y="182476"/>
                    <a:pt x="2696304" y="179648"/>
                  </a:cubicBezTo>
                  <a:cubicBezTo>
                    <a:pt x="2698462" y="176820"/>
                    <a:pt x="2700527" y="174551"/>
                    <a:pt x="2702499" y="172839"/>
                  </a:cubicBezTo>
                  <a:cubicBezTo>
                    <a:pt x="2704471" y="171128"/>
                    <a:pt x="2706350" y="169900"/>
                    <a:pt x="2708136" y="169156"/>
                  </a:cubicBezTo>
                  <a:cubicBezTo>
                    <a:pt x="2709922" y="168412"/>
                    <a:pt x="2711745" y="168040"/>
                    <a:pt x="2713606" y="168040"/>
                  </a:cubicBezTo>
                  <a:cubicBezTo>
                    <a:pt x="2715168" y="168040"/>
                    <a:pt x="2716619" y="168188"/>
                    <a:pt x="2717959" y="168486"/>
                  </a:cubicBezTo>
                  <a:cubicBezTo>
                    <a:pt x="2719298" y="168784"/>
                    <a:pt x="2720508" y="169100"/>
                    <a:pt x="2721587" y="169435"/>
                  </a:cubicBezTo>
                  <a:cubicBezTo>
                    <a:pt x="2722666" y="169770"/>
                    <a:pt x="2723633" y="170105"/>
                    <a:pt x="2724489" y="170439"/>
                  </a:cubicBezTo>
                  <a:cubicBezTo>
                    <a:pt x="2725345" y="170774"/>
                    <a:pt x="2726070" y="170942"/>
                    <a:pt x="2726665" y="170942"/>
                  </a:cubicBezTo>
                  <a:cubicBezTo>
                    <a:pt x="2727261" y="170942"/>
                    <a:pt x="2727726" y="170774"/>
                    <a:pt x="2728061" y="170439"/>
                  </a:cubicBezTo>
                  <a:cubicBezTo>
                    <a:pt x="2728396" y="170105"/>
                    <a:pt x="2728675" y="169621"/>
                    <a:pt x="2728898" y="168988"/>
                  </a:cubicBezTo>
                  <a:cubicBezTo>
                    <a:pt x="2729121" y="168356"/>
                    <a:pt x="2729270" y="167481"/>
                    <a:pt x="2729344" y="166365"/>
                  </a:cubicBezTo>
                  <a:cubicBezTo>
                    <a:pt x="2729419" y="165249"/>
                    <a:pt x="2729456" y="163872"/>
                    <a:pt x="2729456" y="162235"/>
                  </a:cubicBezTo>
                  <a:cubicBezTo>
                    <a:pt x="2729456" y="160524"/>
                    <a:pt x="2729437" y="159166"/>
                    <a:pt x="2729400" y="158161"/>
                  </a:cubicBezTo>
                  <a:cubicBezTo>
                    <a:pt x="2729363" y="157156"/>
                    <a:pt x="2729288" y="156394"/>
                    <a:pt x="2729177" y="155873"/>
                  </a:cubicBezTo>
                  <a:cubicBezTo>
                    <a:pt x="2729065" y="155352"/>
                    <a:pt x="2728935" y="154924"/>
                    <a:pt x="2728786" y="154589"/>
                  </a:cubicBezTo>
                  <a:cubicBezTo>
                    <a:pt x="2728637" y="154254"/>
                    <a:pt x="2728340" y="153901"/>
                    <a:pt x="2727893" y="153529"/>
                  </a:cubicBezTo>
                  <a:cubicBezTo>
                    <a:pt x="2727447" y="153157"/>
                    <a:pt x="2726684" y="152785"/>
                    <a:pt x="2725605" y="152413"/>
                  </a:cubicBezTo>
                  <a:cubicBezTo>
                    <a:pt x="2724526" y="152041"/>
                    <a:pt x="2723317" y="151706"/>
                    <a:pt x="2721977" y="151408"/>
                  </a:cubicBezTo>
                  <a:cubicBezTo>
                    <a:pt x="2720638" y="151110"/>
                    <a:pt x="2719354" y="150906"/>
                    <a:pt x="2718126" y="150794"/>
                  </a:cubicBezTo>
                  <a:cubicBezTo>
                    <a:pt x="2716899" y="150682"/>
                    <a:pt x="2715801" y="150627"/>
                    <a:pt x="2714834" y="150627"/>
                  </a:cubicBezTo>
                  <a:close/>
                  <a:moveTo>
                    <a:pt x="2301724" y="150627"/>
                  </a:moveTo>
                  <a:cubicBezTo>
                    <a:pt x="2295622" y="150627"/>
                    <a:pt x="2290283" y="151445"/>
                    <a:pt x="2285706" y="153082"/>
                  </a:cubicBezTo>
                  <a:cubicBezTo>
                    <a:pt x="2281130" y="154719"/>
                    <a:pt x="2277316" y="156896"/>
                    <a:pt x="2274265" y="159612"/>
                  </a:cubicBezTo>
                  <a:cubicBezTo>
                    <a:pt x="2271214" y="162328"/>
                    <a:pt x="2268926" y="165491"/>
                    <a:pt x="2267400" y="169100"/>
                  </a:cubicBezTo>
                  <a:cubicBezTo>
                    <a:pt x="2265875" y="172709"/>
                    <a:pt x="2265112" y="176486"/>
                    <a:pt x="2265112" y="180429"/>
                  </a:cubicBezTo>
                  <a:cubicBezTo>
                    <a:pt x="2265112" y="184894"/>
                    <a:pt x="2265838" y="188727"/>
                    <a:pt x="2267289" y="191926"/>
                  </a:cubicBezTo>
                  <a:cubicBezTo>
                    <a:pt x="2268740" y="195126"/>
                    <a:pt x="2270656" y="197880"/>
                    <a:pt x="2273037" y="200186"/>
                  </a:cubicBezTo>
                  <a:cubicBezTo>
                    <a:pt x="2275419" y="202493"/>
                    <a:pt x="2278116" y="204447"/>
                    <a:pt x="2281130" y="206047"/>
                  </a:cubicBezTo>
                  <a:cubicBezTo>
                    <a:pt x="2284144" y="207646"/>
                    <a:pt x="2287232" y="209079"/>
                    <a:pt x="2290394" y="210344"/>
                  </a:cubicBezTo>
                  <a:cubicBezTo>
                    <a:pt x="2293557" y="211609"/>
                    <a:pt x="2296627" y="212818"/>
                    <a:pt x="2299603" y="213972"/>
                  </a:cubicBezTo>
                  <a:cubicBezTo>
                    <a:pt x="2302580" y="215125"/>
                    <a:pt x="2305259" y="216446"/>
                    <a:pt x="2307640" y="217934"/>
                  </a:cubicBezTo>
                  <a:cubicBezTo>
                    <a:pt x="2310021" y="219422"/>
                    <a:pt x="2311937" y="221134"/>
                    <a:pt x="2313388" y="223069"/>
                  </a:cubicBezTo>
                  <a:cubicBezTo>
                    <a:pt x="2314839" y="225004"/>
                    <a:pt x="2315565" y="227385"/>
                    <a:pt x="2315565" y="230213"/>
                  </a:cubicBezTo>
                  <a:cubicBezTo>
                    <a:pt x="2315565" y="232966"/>
                    <a:pt x="2315063" y="235347"/>
                    <a:pt x="2314058" y="237356"/>
                  </a:cubicBezTo>
                  <a:cubicBezTo>
                    <a:pt x="2313053" y="239365"/>
                    <a:pt x="2311621" y="241021"/>
                    <a:pt x="2309761" y="242323"/>
                  </a:cubicBezTo>
                  <a:cubicBezTo>
                    <a:pt x="2307900" y="243626"/>
                    <a:pt x="2305705" y="244612"/>
                    <a:pt x="2303175" y="245281"/>
                  </a:cubicBezTo>
                  <a:cubicBezTo>
                    <a:pt x="2300645" y="245951"/>
                    <a:pt x="2297817" y="246286"/>
                    <a:pt x="2294692" y="246286"/>
                  </a:cubicBezTo>
                  <a:cubicBezTo>
                    <a:pt x="2290525" y="246286"/>
                    <a:pt x="2286841" y="245784"/>
                    <a:pt x="2283641" y="244779"/>
                  </a:cubicBezTo>
                  <a:cubicBezTo>
                    <a:pt x="2280441" y="243774"/>
                    <a:pt x="2277670" y="242677"/>
                    <a:pt x="2275325" y="241486"/>
                  </a:cubicBezTo>
                  <a:cubicBezTo>
                    <a:pt x="2272981" y="240296"/>
                    <a:pt x="2271009" y="239198"/>
                    <a:pt x="2269410" y="238193"/>
                  </a:cubicBezTo>
                  <a:cubicBezTo>
                    <a:pt x="2267810" y="237189"/>
                    <a:pt x="2266600" y="236687"/>
                    <a:pt x="2265782" y="236687"/>
                  </a:cubicBezTo>
                  <a:cubicBezTo>
                    <a:pt x="2265261" y="236687"/>
                    <a:pt x="2264796" y="236817"/>
                    <a:pt x="2264387" y="237077"/>
                  </a:cubicBezTo>
                  <a:cubicBezTo>
                    <a:pt x="2263977" y="237338"/>
                    <a:pt x="2263661" y="237766"/>
                    <a:pt x="2263438" y="238361"/>
                  </a:cubicBezTo>
                  <a:cubicBezTo>
                    <a:pt x="2263215" y="238956"/>
                    <a:pt x="2263029" y="239738"/>
                    <a:pt x="2262880" y="240705"/>
                  </a:cubicBezTo>
                  <a:cubicBezTo>
                    <a:pt x="2262731" y="241672"/>
                    <a:pt x="2262656" y="242863"/>
                    <a:pt x="2262656" y="244277"/>
                  </a:cubicBezTo>
                  <a:cubicBezTo>
                    <a:pt x="2262656" y="246584"/>
                    <a:pt x="2262843" y="248407"/>
                    <a:pt x="2263215" y="249746"/>
                  </a:cubicBezTo>
                  <a:cubicBezTo>
                    <a:pt x="2263587" y="251086"/>
                    <a:pt x="2264182" y="252127"/>
                    <a:pt x="2265001" y="252872"/>
                  </a:cubicBezTo>
                  <a:cubicBezTo>
                    <a:pt x="2265819" y="253616"/>
                    <a:pt x="2267121" y="254453"/>
                    <a:pt x="2268907" y="255383"/>
                  </a:cubicBezTo>
                  <a:cubicBezTo>
                    <a:pt x="2270693" y="256313"/>
                    <a:pt x="2272870" y="257206"/>
                    <a:pt x="2275437" y="258062"/>
                  </a:cubicBezTo>
                  <a:cubicBezTo>
                    <a:pt x="2278004" y="258918"/>
                    <a:pt x="2280907" y="259625"/>
                    <a:pt x="2284144" y="260183"/>
                  </a:cubicBezTo>
                  <a:cubicBezTo>
                    <a:pt x="2287381" y="260741"/>
                    <a:pt x="2290785" y="261020"/>
                    <a:pt x="2294357" y="261020"/>
                  </a:cubicBezTo>
                  <a:cubicBezTo>
                    <a:pt x="2300161" y="261020"/>
                    <a:pt x="2305482" y="260313"/>
                    <a:pt x="2310319" y="258899"/>
                  </a:cubicBezTo>
                  <a:cubicBezTo>
                    <a:pt x="2315156" y="257485"/>
                    <a:pt x="2319323" y="255402"/>
                    <a:pt x="2322820" y="252648"/>
                  </a:cubicBezTo>
                  <a:cubicBezTo>
                    <a:pt x="2326318" y="249895"/>
                    <a:pt x="2329015" y="246509"/>
                    <a:pt x="2330913" y="242491"/>
                  </a:cubicBezTo>
                  <a:cubicBezTo>
                    <a:pt x="2332810" y="238472"/>
                    <a:pt x="2333759" y="233896"/>
                    <a:pt x="2333759" y="228761"/>
                  </a:cubicBezTo>
                  <a:cubicBezTo>
                    <a:pt x="2333759" y="224445"/>
                    <a:pt x="2333034" y="220725"/>
                    <a:pt x="2331583" y="217599"/>
                  </a:cubicBezTo>
                  <a:cubicBezTo>
                    <a:pt x="2330131" y="214474"/>
                    <a:pt x="2328215" y="211795"/>
                    <a:pt x="2325834" y="209563"/>
                  </a:cubicBezTo>
                  <a:cubicBezTo>
                    <a:pt x="2323453" y="207330"/>
                    <a:pt x="2320718" y="205433"/>
                    <a:pt x="2317630" y="203870"/>
                  </a:cubicBezTo>
                  <a:cubicBezTo>
                    <a:pt x="2314542" y="202307"/>
                    <a:pt x="2311416" y="200893"/>
                    <a:pt x="2308254" y="199628"/>
                  </a:cubicBezTo>
                  <a:cubicBezTo>
                    <a:pt x="2305091" y="198363"/>
                    <a:pt x="2301984" y="197135"/>
                    <a:pt x="2298933" y="195945"/>
                  </a:cubicBezTo>
                  <a:cubicBezTo>
                    <a:pt x="2295882" y="194754"/>
                    <a:pt x="2293166" y="193415"/>
                    <a:pt x="2290785" y="191926"/>
                  </a:cubicBezTo>
                  <a:cubicBezTo>
                    <a:pt x="2288404" y="190438"/>
                    <a:pt x="2286469" y="188708"/>
                    <a:pt x="2284981" y="186736"/>
                  </a:cubicBezTo>
                  <a:cubicBezTo>
                    <a:pt x="2283492" y="184764"/>
                    <a:pt x="2282748" y="182327"/>
                    <a:pt x="2282748" y="179425"/>
                  </a:cubicBezTo>
                  <a:cubicBezTo>
                    <a:pt x="2282748" y="177341"/>
                    <a:pt x="2283139" y="175407"/>
                    <a:pt x="2283920" y="173621"/>
                  </a:cubicBezTo>
                  <a:cubicBezTo>
                    <a:pt x="2284702" y="171835"/>
                    <a:pt x="2285855" y="170291"/>
                    <a:pt x="2287381" y="168988"/>
                  </a:cubicBezTo>
                  <a:cubicBezTo>
                    <a:pt x="2288906" y="167686"/>
                    <a:pt x="2290859" y="166681"/>
                    <a:pt x="2293241" y="165975"/>
                  </a:cubicBezTo>
                  <a:cubicBezTo>
                    <a:pt x="2295622" y="165268"/>
                    <a:pt x="2298375" y="164914"/>
                    <a:pt x="2301501" y="164914"/>
                  </a:cubicBezTo>
                  <a:cubicBezTo>
                    <a:pt x="2304998" y="164914"/>
                    <a:pt x="2308105" y="165323"/>
                    <a:pt x="2310821" y="166142"/>
                  </a:cubicBezTo>
                  <a:cubicBezTo>
                    <a:pt x="2313537" y="166961"/>
                    <a:pt x="2315900" y="167835"/>
                    <a:pt x="2317909" y="168765"/>
                  </a:cubicBezTo>
                  <a:cubicBezTo>
                    <a:pt x="2319918" y="169695"/>
                    <a:pt x="2321555" y="170570"/>
                    <a:pt x="2322820" y="171388"/>
                  </a:cubicBezTo>
                  <a:cubicBezTo>
                    <a:pt x="2324085" y="172207"/>
                    <a:pt x="2325053" y="172616"/>
                    <a:pt x="2325722" y="172616"/>
                  </a:cubicBezTo>
                  <a:cubicBezTo>
                    <a:pt x="2326169" y="172616"/>
                    <a:pt x="2326578" y="172486"/>
                    <a:pt x="2326950" y="172225"/>
                  </a:cubicBezTo>
                  <a:cubicBezTo>
                    <a:pt x="2327322" y="171965"/>
                    <a:pt x="2327639" y="171537"/>
                    <a:pt x="2327899" y="170942"/>
                  </a:cubicBezTo>
                  <a:cubicBezTo>
                    <a:pt x="2328159" y="170346"/>
                    <a:pt x="2328346" y="169584"/>
                    <a:pt x="2328457" y="168653"/>
                  </a:cubicBezTo>
                  <a:cubicBezTo>
                    <a:pt x="2328569" y="167723"/>
                    <a:pt x="2328625" y="166626"/>
                    <a:pt x="2328625" y="165361"/>
                  </a:cubicBezTo>
                  <a:cubicBezTo>
                    <a:pt x="2328625" y="164170"/>
                    <a:pt x="2328569" y="163165"/>
                    <a:pt x="2328457" y="162347"/>
                  </a:cubicBezTo>
                  <a:cubicBezTo>
                    <a:pt x="2328346" y="161528"/>
                    <a:pt x="2328234" y="160840"/>
                    <a:pt x="2328122" y="160282"/>
                  </a:cubicBezTo>
                  <a:cubicBezTo>
                    <a:pt x="2328011" y="159724"/>
                    <a:pt x="2327825" y="159221"/>
                    <a:pt x="2327564" y="158775"/>
                  </a:cubicBezTo>
                  <a:cubicBezTo>
                    <a:pt x="2327304" y="158329"/>
                    <a:pt x="2326783" y="157808"/>
                    <a:pt x="2326001" y="157212"/>
                  </a:cubicBezTo>
                  <a:cubicBezTo>
                    <a:pt x="2325220" y="156617"/>
                    <a:pt x="2324067" y="155929"/>
                    <a:pt x="2322541" y="155147"/>
                  </a:cubicBezTo>
                  <a:cubicBezTo>
                    <a:pt x="2321016" y="154366"/>
                    <a:pt x="2319174" y="153640"/>
                    <a:pt x="2317016" y="152971"/>
                  </a:cubicBezTo>
                  <a:cubicBezTo>
                    <a:pt x="2314858" y="152301"/>
                    <a:pt x="2312439" y="151743"/>
                    <a:pt x="2309761" y="151296"/>
                  </a:cubicBezTo>
                  <a:cubicBezTo>
                    <a:pt x="2307082" y="150850"/>
                    <a:pt x="2304403" y="150627"/>
                    <a:pt x="2301724" y="150627"/>
                  </a:cubicBezTo>
                  <a:close/>
                  <a:moveTo>
                    <a:pt x="2197916" y="150627"/>
                  </a:moveTo>
                  <a:cubicBezTo>
                    <a:pt x="2190549" y="150627"/>
                    <a:pt x="2183889" y="151910"/>
                    <a:pt x="2177936" y="154478"/>
                  </a:cubicBezTo>
                  <a:cubicBezTo>
                    <a:pt x="2171983" y="157045"/>
                    <a:pt x="2166904" y="160728"/>
                    <a:pt x="2162700" y="165528"/>
                  </a:cubicBezTo>
                  <a:cubicBezTo>
                    <a:pt x="2158495" y="170328"/>
                    <a:pt x="2155277" y="176169"/>
                    <a:pt x="2153045" y="183053"/>
                  </a:cubicBezTo>
                  <a:cubicBezTo>
                    <a:pt x="2150812" y="189936"/>
                    <a:pt x="2149696" y="197694"/>
                    <a:pt x="2149696" y="206326"/>
                  </a:cubicBezTo>
                  <a:cubicBezTo>
                    <a:pt x="2149696" y="215404"/>
                    <a:pt x="2150775" y="223366"/>
                    <a:pt x="2152933" y="230213"/>
                  </a:cubicBezTo>
                  <a:cubicBezTo>
                    <a:pt x="2155091" y="237059"/>
                    <a:pt x="2158291" y="242751"/>
                    <a:pt x="2162532" y="247291"/>
                  </a:cubicBezTo>
                  <a:cubicBezTo>
                    <a:pt x="2166774" y="251830"/>
                    <a:pt x="2172002" y="255253"/>
                    <a:pt x="2178215" y="257560"/>
                  </a:cubicBezTo>
                  <a:cubicBezTo>
                    <a:pt x="2184429" y="259867"/>
                    <a:pt x="2191665" y="261020"/>
                    <a:pt x="2199925" y="261020"/>
                  </a:cubicBezTo>
                  <a:cubicBezTo>
                    <a:pt x="2204688" y="261020"/>
                    <a:pt x="2209171" y="260666"/>
                    <a:pt x="2213376" y="259960"/>
                  </a:cubicBezTo>
                  <a:cubicBezTo>
                    <a:pt x="2217580" y="259253"/>
                    <a:pt x="2221282" y="258453"/>
                    <a:pt x="2224482" y="257560"/>
                  </a:cubicBezTo>
                  <a:cubicBezTo>
                    <a:pt x="2227682" y="256667"/>
                    <a:pt x="2230286" y="255755"/>
                    <a:pt x="2232296" y="254825"/>
                  </a:cubicBezTo>
                  <a:cubicBezTo>
                    <a:pt x="2234305" y="253895"/>
                    <a:pt x="2235514" y="253225"/>
                    <a:pt x="2235923" y="252816"/>
                  </a:cubicBezTo>
                  <a:cubicBezTo>
                    <a:pt x="2236333" y="252406"/>
                    <a:pt x="2236667" y="251979"/>
                    <a:pt x="2236928" y="251532"/>
                  </a:cubicBezTo>
                  <a:cubicBezTo>
                    <a:pt x="2237188" y="251086"/>
                    <a:pt x="2237374" y="250583"/>
                    <a:pt x="2237486" y="250025"/>
                  </a:cubicBezTo>
                  <a:cubicBezTo>
                    <a:pt x="2237598" y="249467"/>
                    <a:pt x="2237691" y="248835"/>
                    <a:pt x="2237765" y="248128"/>
                  </a:cubicBezTo>
                  <a:cubicBezTo>
                    <a:pt x="2237839" y="247421"/>
                    <a:pt x="2237877" y="246584"/>
                    <a:pt x="2237877" y="245616"/>
                  </a:cubicBezTo>
                  <a:cubicBezTo>
                    <a:pt x="2237877" y="244277"/>
                    <a:pt x="2237821" y="243142"/>
                    <a:pt x="2237708" y="242212"/>
                  </a:cubicBezTo>
                  <a:cubicBezTo>
                    <a:pt x="2237596" y="241282"/>
                    <a:pt x="2237428" y="240556"/>
                    <a:pt x="2237203" y="240035"/>
                  </a:cubicBezTo>
                  <a:cubicBezTo>
                    <a:pt x="2236979" y="239514"/>
                    <a:pt x="2236661" y="239124"/>
                    <a:pt x="2236250" y="238863"/>
                  </a:cubicBezTo>
                  <a:cubicBezTo>
                    <a:pt x="2235839" y="238603"/>
                    <a:pt x="2235372" y="238472"/>
                    <a:pt x="2234849" y="238472"/>
                  </a:cubicBezTo>
                  <a:cubicBezTo>
                    <a:pt x="2233951" y="238472"/>
                    <a:pt x="2232624" y="238863"/>
                    <a:pt x="2230866" y="239644"/>
                  </a:cubicBezTo>
                  <a:cubicBezTo>
                    <a:pt x="2229109" y="240426"/>
                    <a:pt x="2226865" y="241300"/>
                    <a:pt x="2224136" y="242268"/>
                  </a:cubicBezTo>
                  <a:cubicBezTo>
                    <a:pt x="2221406" y="243235"/>
                    <a:pt x="2218172" y="244109"/>
                    <a:pt x="2214434" y="244891"/>
                  </a:cubicBezTo>
                  <a:cubicBezTo>
                    <a:pt x="2210695" y="245672"/>
                    <a:pt x="2206433" y="246063"/>
                    <a:pt x="2201647" y="246063"/>
                  </a:cubicBezTo>
                  <a:cubicBezTo>
                    <a:pt x="2195590" y="246063"/>
                    <a:pt x="2190468" y="245207"/>
                    <a:pt x="2186281" y="243495"/>
                  </a:cubicBezTo>
                  <a:cubicBezTo>
                    <a:pt x="2182093" y="241784"/>
                    <a:pt x="2178691" y="239328"/>
                    <a:pt x="2176073" y="236128"/>
                  </a:cubicBezTo>
                  <a:cubicBezTo>
                    <a:pt x="2173456" y="232929"/>
                    <a:pt x="2171587" y="229096"/>
                    <a:pt x="2170465" y="224631"/>
                  </a:cubicBezTo>
                  <a:cubicBezTo>
                    <a:pt x="2169344" y="220167"/>
                    <a:pt x="2168783" y="215144"/>
                    <a:pt x="2168783" y="209563"/>
                  </a:cubicBezTo>
                  <a:lnTo>
                    <a:pt x="2234941" y="209563"/>
                  </a:lnTo>
                  <a:cubicBezTo>
                    <a:pt x="2236811" y="209563"/>
                    <a:pt x="2238475" y="208949"/>
                    <a:pt x="2239932" y="207721"/>
                  </a:cubicBezTo>
                  <a:cubicBezTo>
                    <a:pt x="2241389" y="206493"/>
                    <a:pt x="2242118" y="204428"/>
                    <a:pt x="2242118" y="201526"/>
                  </a:cubicBezTo>
                  <a:lnTo>
                    <a:pt x="2242118" y="198177"/>
                  </a:lnTo>
                  <a:cubicBezTo>
                    <a:pt x="2242118" y="191629"/>
                    <a:pt x="2241281" y="185471"/>
                    <a:pt x="2239607" y="179704"/>
                  </a:cubicBezTo>
                  <a:cubicBezTo>
                    <a:pt x="2237932" y="173937"/>
                    <a:pt x="2235309" y="168914"/>
                    <a:pt x="2231737" y="164635"/>
                  </a:cubicBezTo>
                  <a:cubicBezTo>
                    <a:pt x="2228166" y="160356"/>
                    <a:pt x="2223608" y="156952"/>
                    <a:pt x="2218064" y="154422"/>
                  </a:cubicBezTo>
                  <a:cubicBezTo>
                    <a:pt x="2212520" y="151892"/>
                    <a:pt x="2205804" y="150627"/>
                    <a:pt x="2197916" y="150627"/>
                  </a:cubicBezTo>
                  <a:close/>
                  <a:moveTo>
                    <a:pt x="1979697" y="150627"/>
                  </a:moveTo>
                  <a:cubicBezTo>
                    <a:pt x="1976348" y="150627"/>
                    <a:pt x="1973167" y="151017"/>
                    <a:pt x="1970153" y="151799"/>
                  </a:cubicBezTo>
                  <a:cubicBezTo>
                    <a:pt x="1967140" y="152580"/>
                    <a:pt x="1964200" y="153733"/>
                    <a:pt x="1961335" y="155259"/>
                  </a:cubicBezTo>
                  <a:cubicBezTo>
                    <a:pt x="1958470" y="156784"/>
                    <a:pt x="1955624" y="158701"/>
                    <a:pt x="1952796" y="161007"/>
                  </a:cubicBezTo>
                  <a:cubicBezTo>
                    <a:pt x="1949969" y="163314"/>
                    <a:pt x="1947029" y="166030"/>
                    <a:pt x="1943978" y="169156"/>
                  </a:cubicBezTo>
                  <a:lnTo>
                    <a:pt x="1943978" y="155650"/>
                  </a:lnTo>
                  <a:cubicBezTo>
                    <a:pt x="1943978" y="154980"/>
                    <a:pt x="1943848" y="154440"/>
                    <a:pt x="1943588" y="154031"/>
                  </a:cubicBezTo>
                  <a:cubicBezTo>
                    <a:pt x="1943327" y="153622"/>
                    <a:pt x="1942862" y="153268"/>
                    <a:pt x="1942192" y="152971"/>
                  </a:cubicBezTo>
                  <a:cubicBezTo>
                    <a:pt x="1941523" y="152673"/>
                    <a:pt x="1940686" y="152468"/>
                    <a:pt x="1939681" y="152357"/>
                  </a:cubicBezTo>
                  <a:cubicBezTo>
                    <a:pt x="1938676" y="152245"/>
                    <a:pt x="1937393" y="152189"/>
                    <a:pt x="1935830" y="152189"/>
                  </a:cubicBezTo>
                  <a:cubicBezTo>
                    <a:pt x="1934342" y="152189"/>
                    <a:pt x="1933077" y="152245"/>
                    <a:pt x="1932035" y="152357"/>
                  </a:cubicBezTo>
                  <a:cubicBezTo>
                    <a:pt x="1930993" y="152468"/>
                    <a:pt x="1930137" y="152673"/>
                    <a:pt x="1929468" y="152971"/>
                  </a:cubicBezTo>
                  <a:cubicBezTo>
                    <a:pt x="1928798" y="153268"/>
                    <a:pt x="1928351" y="153622"/>
                    <a:pt x="1928128" y="154031"/>
                  </a:cubicBezTo>
                  <a:cubicBezTo>
                    <a:pt x="1927905" y="154440"/>
                    <a:pt x="1927793" y="154980"/>
                    <a:pt x="1927793" y="155650"/>
                  </a:cubicBezTo>
                  <a:lnTo>
                    <a:pt x="1927793" y="295957"/>
                  </a:lnTo>
                  <a:cubicBezTo>
                    <a:pt x="1927793" y="296553"/>
                    <a:pt x="1927923" y="297074"/>
                    <a:pt x="1928184" y="297520"/>
                  </a:cubicBezTo>
                  <a:cubicBezTo>
                    <a:pt x="1928444" y="297967"/>
                    <a:pt x="1928928" y="298339"/>
                    <a:pt x="1929635" y="298636"/>
                  </a:cubicBezTo>
                  <a:cubicBezTo>
                    <a:pt x="1930342" y="298934"/>
                    <a:pt x="1931291" y="299157"/>
                    <a:pt x="1932481" y="299306"/>
                  </a:cubicBezTo>
                  <a:cubicBezTo>
                    <a:pt x="1933672" y="299455"/>
                    <a:pt x="1935160" y="299529"/>
                    <a:pt x="1936946" y="299529"/>
                  </a:cubicBezTo>
                  <a:cubicBezTo>
                    <a:pt x="1938807" y="299529"/>
                    <a:pt x="1940332" y="299455"/>
                    <a:pt x="1941523" y="299306"/>
                  </a:cubicBezTo>
                  <a:cubicBezTo>
                    <a:pt x="1942713" y="299157"/>
                    <a:pt x="1943643" y="298934"/>
                    <a:pt x="1944313" y="298636"/>
                  </a:cubicBezTo>
                  <a:cubicBezTo>
                    <a:pt x="1944983" y="298339"/>
                    <a:pt x="1945467" y="297967"/>
                    <a:pt x="1945764" y="297520"/>
                  </a:cubicBezTo>
                  <a:cubicBezTo>
                    <a:pt x="1946062" y="297074"/>
                    <a:pt x="1946211" y="296553"/>
                    <a:pt x="1946211" y="295957"/>
                  </a:cubicBezTo>
                  <a:lnTo>
                    <a:pt x="1946211" y="245728"/>
                  </a:lnTo>
                  <a:cubicBezTo>
                    <a:pt x="1948890" y="248332"/>
                    <a:pt x="1951420" y="250602"/>
                    <a:pt x="1953801" y="252537"/>
                  </a:cubicBezTo>
                  <a:cubicBezTo>
                    <a:pt x="1956182" y="254471"/>
                    <a:pt x="1958582" y="256071"/>
                    <a:pt x="1961001" y="257336"/>
                  </a:cubicBezTo>
                  <a:cubicBezTo>
                    <a:pt x="1963419" y="258601"/>
                    <a:pt x="1965893" y="259532"/>
                    <a:pt x="1968423" y="260127"/>
                  </a:cubicBezTo>
                  <a:cubicBezTo>
                    <a:pt x="1970953" y="260722"/>
                    <a:pt x="1973707" y="261020"/>
                    <a:pt x="1976683" y="261020"/>
                  </a:cubicBezTo>
                  <a:cubicBezTo>
                    <a:pt x="1983678" y="261020"/>
                    <a:pt x="1989892" y="259699"/>
                    <a:pt x="1995324" y="257057"/>
                  </a:cubicBezTo>
                  <a:cubicBezTo>
                    <a:pt x="2000756" y="254416"/>
                    <a:pt x="2005314" y="250658"/>
                    <a:pt x="2008998" y="245784"/>
                  </a:cubicBezTo>
                  <a:cubicBezTo>
                    <a:pt x="2012681" y="240910"/>
                    <a:pt x="2015472" y="234975"/>
                    <a:pt x="2017369" y="227980"/>
                  </a:cubicBezTo>
                  <a:cubicBezTo>
                    <a:pt x="2019267" y="220985"/>
                    <a:pt x="2020216" y="213097"/>
                    <a:pt x="2020216" y="204316"/>
                  </a:cubicBezTo>
                  <a:cubicBezTo>
                    <a:pt x="2020216" y="197024"/>
                    <a:pt x="2019471" y="190122"/>
                    <a:pt x="2017983" y="183611"/>
                  </a:cubicBezTo>
                  <a:cubicBezTo>
                    <a:pt x="2016495" y="177099"/>
                    <a:pt x="2014132" y="171388"/>
                    <a:pt x="2010895" y="166477"/>
                  </a:cubicBezTo>
                  <a:cubicBezTo>
                    <a:pt x="2007658" y="161566"/>
                    <a:pt x="2003472" y="157696"/>
                    <a:pt x="1998338" y="154868"/>
                  </a:cubicBezTo>
                  <a:cubicBezTo>
                    <a:pt x="1993203" y="152041"/>
                    <a:pt x="1986990" y="150627"/>
                    <a:pt x="1979697" y="150627"/>
                  </a:cubicBezTo>
                  <a:close/>
                  <a:moveTo>
                    <a:pt x="1838533" y="150627"/>
                  </a:moveTo>
                  <a:cubicBezTo>
                    <a:pt x="1836375" y="150627"/>
                    <a:pt x="1834236" y="150906"/>
                    <a:pt x="1832115" y="151464"/>
                  </a:cubicBezTo>
                  <a:cubicBezTo>
                    <a:pt x="1829994" y="152022"/>
                    <a:pt x="1827855" y="153027"/>
                    <a:pt x="1825697" y="154478"/>
                  </a:cubicBezTo>
                  <a:cubicBezTo>
                    <a:pt x="1823539" y="155929"/>
                    <a:pt x="1821251" y="157919"/>
                    <a:pt x="1818832" y="160449"/>
                  </a:cubicBezTo>
                  <a:cubicBezTo>
                    <a:pt x="1816414" y="162979"/>
                    <a:pt x="1813828" y="166254"/>
                    <a:pt x="1811075" y="170272"/>
                  </a:cubicBezTo>
                  <a:lnTo>
                    <a:pt x="1811075" y="155650"/>
                  </a:lnTo>
                  <a:cubicBezTo>
                    <a:pt x="1811075" y="155054"/>
                    <a:pt x="1810944" y="154552"/>
                    <a:pt x="1810684" y="154143"/>
                  </a:cubicBezTo>
                  <a:cubicBezTo>
                    <a:pt x="1810424" y="153733"/>
                    <a:pt x="1809996" y="153361"/>
                    <a:pt x="1809400" y="153027"/>
                  </a:cubicBezTo>
                  <a:cubicBezTo>
                    <a:pt x="1808805" y="152692"/>
                    <a:pt x="1807968" y="152468"/>
                    <a:pt x="1806889" y="152357"/>
                  </a:cubicBezTo>
                  <a:cubicBezTo>
                    <a:pt x="1805810" y="152245"/>
                    <a:pt x="1804452" y="152189"/>
                    <a:pt x="1802815" y="152189"/>
                  </a:cubicBezTo>
                  <a:cubicBezTo>
                    <a:pt x="1801103" y="152189"/>
                    <a:pt x="1799726" y="152245"/>
                    <a:pt x="1798685" y="152357"/>
                  </a:cubicBezTo>
                  <a:cubicBezTo>
                    <a:pt x="1797643" y="152468"/>
                    <a:pt x="1796787" y="152692"/>
                    <a:pt x="1796117" y="153027"/>
                  </a:cubicBezTo>
                  <a:cubicBezTo>
                    <a:pt x="1795448" y="153361"/>
                    <a:pt x="1795001" y="153733"/>
                    <a:pt x="1794778" y="154143"/>
                  </a:cubicBezTo>
                  <a:cubicBezTo>
                    <a:pt x="1794555" y="154552"/>
                    <a:pt x="1794443" y="155054"/>
                    <a:pt x="1794443" y="155650"/>
                  </a:cubicBezTo>
                  <a:lnTo>
                    <a:pt x="1794443" y="256109"/>
                  </a:lnTo>
                  <a:cubicBezTo>
                    <a:pt x="1794443" y="256704"/>
                    <a:pt x="1794573" y="257206"/>
                    <a:pt x="1794834" y="257615"/>
                  </a:cubicBezTo>
                  <a:cubicBezTo>
                    <a:pt x="1795094" y="258025"/>
                    <a:pt x="1795578" y="258378"/>
                    <a:pt x="1796285" y="258676"/>
                  </a:cubicBezTo>
                  <a:cubicBezTo>
                    <a:pt x="1796992" y="258974"/>
                    <a:pt x="1797941" y="259197"/>
                    <a:pt x="1799131" y="259346"/>
                  </a:cubicBezTo>
                  <a:cubicBezTo>
                    <a:pt x="1800322" y="259494"/>
                    <a:pt x="1801810" y="259569"/>
                    <a:pt x="1803596" y="259569"/>
                  </a:cubicBezTo>
                  <a:cubicBezTo>
                    <a:pt x="1805456" y="259569"/>
                    <a:pt x="1806982" y="259494"/>
                    <a:pt x="1808172" y="259346"/>
                  </a:cubicBezTo>
                  <a:cubicBezTo>
                    <a:pt x="1809363" y="259197"/>
                    <a:pt x="1810293" y="258974"/>
                    <a:pt x="1810963" y="258676"/>
                  </a:cubicBezTo>
                  <a:cubicBezTo>
                    <a:pt x="1811633" y="258378"/>
                    <a:pt x="1812116" y="258025"/>
                    <a:pt x="1812414" y="257615"/>
                  </a:cubicBezTo>
                  <a:cubicBezTo>
                    <a:pt x="1812712" y="257206"/>
                    <a:pt x="1812861" y="256704"/>
                    <a:pt x="1812861" y="256109"/>
                  </a:cubicBezTo>
                  <a:lnTo>
                    <a:pt x="1812861" y="190029"/>
                  </a:lnTo>
                  <a:cubicBezTo>
                    <a:pt x="1815465" y="185936"/>
                    <a:pt x="1817846" y="182476"/>
                    <a:pt x="1820004" y="179648"/>
                  </a:cubicBezTo>
                  <a:cubicBezTo>
                    <a:pt x="1822162" y="176820"/>
                    <a:pt x="1824227" y="174551"/>
                    <a:pt x="1826199" y="172839"/>
                  </a:cubicBezTo>
                  <a:cubicBezTo>
                    <a:pt x="1828171" y="171128"/>
                    <a:pt x="1830050" y="169900"/>
                    <a:pt x="1831836" y="169156"/>
                  </a:cubicBezTo>
                  <a:cubicBezTo>
                    <a:pt x="1833622" y="168412"/>
                    <a:pt x="1835445" y="168040"/>
                    <a:pt x="1837306" y="168040"/>
                  </a:cubicBezTo>
                  <a:cubicBezTo>
                    <a:pt x="1838868" y="168040"/>
                    <a:pt x="1840319" y="168188"/>
                    <a:pt x="1841659" y="168486"/>
                  </a:cubicBezTo>
                  <a:cubicBezTo>
                    <a:pt x="1842998" y="168784"/>
                    <a:pt x="1844208" y="169100"/>
                    <a:pt x="1845286" y="169435"/>
                  </a:cubicBezTo>
                  <a:cubicBezTo>
                    <a:pt x="1846366" y="169770"/>
                    <a:pt x="1847333" y="170105"/>
                    <a:pt x="1848189" y="170439"/>
                  </a:cubicBezTo>
                  <a:cubicBezTo>
                    <a:pt x="1849044" y="170774"/>
                    <a:pt x="1849770" y="170942"/>
                    <a:pt x="1850365" y="170942"/>
                  </a:cubicBezTo>
                  <a:cubicBezTo>
                    <a:pt x="1850961" y="170942"/>
                    <a:pt x="1851426" y="170774"/>
                    <a:pt x="1851760" y="170439"/>
                  </a:cubicBezTo>
                  <a:cubicBezTo>
                    <a:pt x="1852095" y="170105"/>
                    <a:pt x="1852374" y="169621"/>
                    <a:pt x="1852598" y="168988"/>
                  </a:cubicBezTo>
                  <a:cubicBezTo>
                    <a:pt x="1852821" y="168356"/>
                    <a:pt x="1852970" y="167481"/>
                    <a:pt x="1853044" y="166365"/>
                  </a:cubicBezTo>
                  <a:cubicBezTo>
                    <a:pt x="1853119" y="165249"/>
                    <a:pt x="1853156" y="163872"/>
                    <a:pt x="1853156" y="162235"/>
                  </a:cubicBezTo>
                  <a:cubicBezTo>
                    <a:pt x="1853156" y="160524"/>
                    <a:pt x="1853137" y="159166"/>
                    <a:pt x="1853100" y="158161"/>
                  </a:cubicBezTo>
                  <a:cubicBezTo>
                    <a:pt x="1853063" y="157156"/>
                    <a:pt x="1852988" y="156394"/>
                    <a:pt x="1852877" y="155873"/>
                  </a:cubicBezTo>
                  <a:cubicBezTo>
                    <a:pt x="1852765" y="155352"/>
                    <a:pt x="1852635" y="154924"/>
                    <a:pt x="1852486" y="154589"/>
                  </a:cubicBezTo>
                  <a:cubicBezTo>
                    <a:pt x="1852337" y="154254"/>
                    <a:pt x="1852040" y="153901"/>
                    <a:pt x="1851593" y="153529"/>
                  </a:cubicBezTo>
                  <a:cubicBezTo>
                    <a:pt x="1851147" y="153157"/>
                    <a:pt x="1850384" y="152785"/>
                    <a:pt x="1849305" y="152413"/>
                  </a:cubicBezTo>
                  <a:cubicBezTo>
                    <a:pt x="1848226" y="152041"/>
                    <a:pt x="1847017" y="151706"/>
                    <a:pt x="1845677" y="151408"/>
                  </a:cubicBezTo>
                  <a:cubicBezTo>
                    <a:pt x="1844338" y="151110"/>
                    <a:pt x="1843054" y="150906"/>
                    <a:pt x="1841826" y="150794"/>
                  </a:cubicBezTo>
                  <a:cubicBezTo>
                    <a:pt x="1840598" y="150682"/>
                    <a:pt x="1839501" y="150627"/>
                    <a:pt x="1838533" y="150627"/>
                  </a:cubicBezTo>
                  <a:close/>
                  <a:moveTo>
                    <a:pt x="1516172" y="150627"/>
                  </a:moveTo>
                  <a:cubicBezTo>
                    <a:pt x="1512302" y="150627"/>
                    <a:pt x="1508470" y="150980"/>
                    <a:pt x="1504675" y="151687"/>
                  </a:cubicBezTo>
                  <a:cubicBezTo>
                    <a:pt x="1500880" y="152394"/>
                    <a:pt x="1497382" y="153287"/>
                    <a:pt x="1494182" y="154366"/>
                  </a:cubicBezTo>
                  <a:cubicBezTo>
                    <a:pt x="1490982" y="155445"/>
                    <a:pt x="1488155" y="156636"/>
                    <a:pt x="1485699" y="157938"/>
                  </a:cubicBezTo>
                  <a:cubicBezTo>
                    <a:pt x="1483244" y="159240"/>
                    <a:pt x="1481513" y="160375"/>
                    <a:pt x="1480509" y="161342"/>
                  </a:cubicBezTo>
                  <a:cubicBezTo>
                    <a:pt x="1479504" y="162310"/>
                    <a:pt x="1478872" y="163333"/>
                    <a:pt x="1478611" y="164412"/>
                  </a:cubicBezTo>
                  <a:cubicBezTo>
                    <a:pt x="1478351" y="165491"/>
                    <a:pt x="1478220" y="166961"/>
                    <a:pt x="1478220" y="168821"/>
                  </a:cubicBezTo>
                  <a:cubicBezTo>
                    <a:pt x="1478220" y="169937"/>
                    <a:pt x="1478295" y="170960"/>
                    <a:pt x="1478444" y="171890"/>
                  </a:cubicBezTo>
                  <a:cubicBezTo>
                    <a:pt x="1478593" y="172821"/>
                    <a:pt x="1478834" y="173583"/>
                    <a:pt x="1479169" y="174179"/>
                  </a:cubicBezTo>
                  <a:cubicBezTo>
                    <a:pt x="1479504" y="174774"/>
                    <a:pt x="1479895" y="175221"/>
                    <a:pt x="1480341" y="175518"/>
                  </a:cubicBezTo>
                  <a:cubicBezTo>
                    <a:pt x="1480788" y="175816"/>
                    <a:pt x="1481309" y="175965"/>
                    <a:pt x="1481904" y="175965"/>
                  </a:cubicBezTo>
                  <a:cubicBezTo>
                    <a:pt x="1482797" y="175965"/>
                    <a:pt x="1484155" y="175425"/>
                    <a:pt x="1485978" y="174346"/>
                  </a:cubicBezTo>
                  <a:cubicBezTo>
                    <a:pt x="1487801" y="173267"/>
                    <a:pt x="1490071" y="172077"/>
                    <a:pt x="1492787" y="170774"/>
                  </a:cubicBezTo>
                  <a:cubicBezTo>
                    <a:pt x="1495503" y="169472"/>
                    <a:pt x="1498666" y="168281"/>
                    <a:pt x="1502275" y="167202"/>
                  </a:cubicBezTo>
                  <a:cubicBezTo>
                    <a:pt x="1505884" y="166123"/>
                    <a:pt x="1509958" y="165584"/>
                    <a:pt x="1514498" y="165584"/>
                  </a:cubicBezTo>
                  <a:cubicBezTo>
                    <a:pt x="1518739" y="165584"/>
                    <a:pt x="1522311" y="166086"/>
                    <a:pt x="1525213" y="167091"/>
                  </a:cubicBezTo>
                  <a:cubicBezTo>
                    <a:pt x="1528115" y="168095"/>
                    <a:pt x="1530478" y="169584"/>
                    <a:pt x="1532301" y="171556"/>
                  </a:cubicBezTo>
                  <a:cubicBezTo>
                    <a:pt x="1534124" y="173528"/>
                    <a:pt x="1535445" y="176002"/>
                    <a:pt x="1536264" y="178978"/>
                  </a:cubicBezTo>
                  <a:cubicBezTo>
                    <a:pt x="1537082" y="181955"/>
                    <a:pt x="1537491" y="185378"/>
                    <a:pt x="1537491" y="189248"/>
                  </a:cubicBezTo>
                  <a:lnTo>
                    <a:pt x="1537491" y="197061"/>
                  </a:lnTo>
                  <a:lnTo>
                    <a:pt x="1523650" y="197061"/>
                  </a:lnTo>
                  <a:cubicBezTo>
                    <a:pt x="1515837" y="197061"/>
                    <a:pt x="1508805" y="197749"/>
                    <a:pt x="1502554" y="199126"/>
                  </a:cubicBezTo>
                  <a:cubicBezTo>
                    <a:pt x="1496303" y="200503"/>
                    <a:pt x="1491020" y="202568"/>
                    <a:pt x="1486704" y="205321"/>
                  </a:cubicBezTo>
                  <a:cubicBezTo>
                    <a:pt x="1482388" y="208074"/>
                    <a:pt x="1479076" y="211535"/>
                    <a:pt x="1476770" y="215702"/>
                  </a:cubicBezTo>
                  <a:cubicBezTo>
                    <a:pt x="1474463" y="219869"/>
                    <a:pt x="1473309" y="224780"/>
                    <a:pt x="1473309" y="230436"/>
                  </a:cubicBezTo>
                  <a:cubicBezTo>
                    <a:pt x="1473309" y="235273"/>
                    <a:pt x="1474146" y="239589"/>
                    <a:pt x="1475821" y="243384"/>
                  </a:cubicBezTo>
                  <a:cubicBezTo>
                    <a:pt x="1477495" y="247179"/>
                    <a:pt x="1479839" y="250379"/>
                    <a:pt x="1482853" y="252983"/>
                  </a:cubicBezTo>
                  <a:cubicBezTo>
                    <a:pt x="1485867" y="255588"/>
                    <a:pt x="1489513" y="257578"/>
                    <a:pt x="1493792" y="258955"/>
                  </a:cubicBezTo>
                  <a:cubicBezTo>
                    <a:pt x="1498070" y="260332"/>
                    <a:pt x="1502852" y="261020"/>
                    <a:pt x="1508135" y="261020"/>
                  </a:cubicBezTo>
                  <a:cubicBezTo>
                    <a:pt x="1514162" y="261020"/>
                    <a:pt x="1519874" y="259718"/>
                    <a:pt x="1525269" y="257113"/>
                  </a:cubicBezTo>
                  <a:cubicBezTo>
                    <a:pt x="1530664" y="254509"/>
                    <a:pt x="1535556" y="250862"/>
                    <a:pt x="1539947" y="246174"/>
                  </a:cubicBezTo>
                  <a:lnTo>
                    <a:pt x="1539947" y="256220"/>
                  </a:lnTo>
                  <a:cubicBezTo>
                    <a:pt x="1539947" y="257113"/>
                    <a:pt x="1540208" y="257783"/>
                    <a:pt x="1540728" y="258229"/>
                  </a:cubicBezTo>
                  <a:cubicBezTo>
                    <a:pt x="1541249" y="258676"/>
                    <a:pt x="1542086" y="259011"/>
                    <a:pt x="1543240" y="259234"/>
                  </a:cubicBezTo>
                  <a:cubicBezTo>
                    <a:pt x="1544393" y="259457"/>
                    <a:pt x="1545937" y="259569"/>
                    <a:pt x="1547872" y="259569"/>
                  </a:cubicBezTo>
                  <a:cubicBezTo>
                    <a:pt x="1549881" y="259569"/>
                    <a:pt x="1551407" y="259457"/>
                    <a:pt x="1552448" y="259234"/>
                  </a:cubicBezTo>
                  <a:cubicBezTo>
                    <a:pt x="1553490" y="259011"/>
                    <a:pt x="1554309" y="258676"/>
                    <a:pt x="1554904" y="258229"/>
                  </a:cubicBezTo>
                  <a:cubicBezTo>
                    <a:pt x="1555500" y="257783"/>
                    <a:pt x="1555797" y="257113"/>
                    <a:pt x="1555797" y="256220"/>
                  </a:cubicBezTo>
                  <a:lnTo>
                    <a:pt x="1555797" y="188466"/>
                  </a:lnTo>
                  <a:cubicBezTo>
                    <a:pt x="1555797" y="182215"/>
                    <a:pt x="1555090" y="176746"/>
                    <a:pt x="1553676" y="172058"/>
                  </a:cubicBezTo>
                  <a:cubicBezTo>
                    <a:pt x="1552262" y="167370"/>
                    <a:pt x="1549993" y="163444"/>
                    <a:pt x="1546868" y="160282"/>
                  </a:cubicBezTo>
                  <a:cubicBezTo>
                    <a:pt x="1543742" y="157119"/>
                    <a:pt x="1539649" y="154719"/>
                    <a:pt x="1534589" y="153082"/>
                  </a:cubicBezTo>
                  <a:cubicBezTo>
                    <a:pt x="1529529" y="151445"/>
                    <a:pt x="1523390" y="150627"/>
                    <a:pt x="1516172" y="150627"/>
                  </a:cubicBezTo>
                  <a:close/>
                  <a:moveTo>
                    <a:pt x="1297097" y="150627"/>
                  </a:moveTo>
                  <a:cubicBezTo>
                    <a:pt x="1293227" y="150627"/>
                    <a:pt x="1289395" y="150980"/>
                    <a:pt x="1285600" y="151687"/>
                  </a:cubicBezTo>
                  <a:cubicBezTo>
                    <a:pt x="1281805" y="152394"/>
                    <a:pt x="1278307" y="153287"/>
                    <a:pt x="1275107" y="154366"/>
                  </a:cubicBezTo>
                  <a:cubicBezTo>
                    <a:pt x="1271908" y="155445"/>
                    <a:pt x="1269080" y="156636"/>
                    <a:pt x="1266624" y="157938"/>
                  </a:cubicBezTo>
                  <a:cubicBezTo>
                    <a:pt x="1264168" y="159240"/>
                    <a:pt x="1262438" y="160375"/>
                    <a:pt x="1261434" y="161342"/>
                  </a:cubicBezTo>
                  <a:cubicBezTo>
                    <a:pt x="1260429" y="162310"/>
                    <a:pt x="1259797" y="163333"/>
                    <a:pt x="1259536" y="164412"/>
                  </a:cubicBezTo>
                  <a:cubicBezTo>
                    <a:pt x="1259276" y="165491"/>
                    <a:pt x="1259146" y="166961"/>
                    <a:pt x="1259146" y="168821"/>
                  </a:cubicBezTo>
                  <a:cubicBezTo>
                    <a:pt x="1259146" y="169937"/>
                    <a:pt x="1259220" y="170960"/>
                    <a:pt x="1259369" y="171890"/>
                  </a:cubicBezTo>
                  <a:cubicBezTo>
                    <a:pt x="1259518" y="172821"/>
                    <a:pt x="1259760" y="173583"/>
                    <a:pt x="1260094" y="174179"/>
                  </a:cubicBezTo>
                  <a:cubicBezTo>
                    <a:pt x="1260429" y="174774"/>
                    <a:pt x="1260820" y="175221"/>
                    <a:pt x="1261266" y="175518"/>
                  </a:cubicBezTo>
                  <a:cubicBezTo>
                    <a:pt x="1261713" y="175816"/>
                    <a:pt x="1262234" y="175965"/>
                    <a:pt x="1262829" y="175965"/>
                  </a:cubicBezTo>
                  <a:cubicBezTo>
                    <a:pt x="1263722" y="175965"/>
                    <a:pt x="1265080" y="175425"/>
                    <a:pt x="1266903" y="174346"/>
                  </a:cubicBezTo>
                  <a:cubicBezTo>
                    <a:pt x="1268726" y="173267"/>
                    <a:pt x="1270996" y="172077"/>
                    <a:pt x="1273712" y="170774"/>
                  </a:cubicBezTo>
                  <a:cubicBezTo>
                    <a:pt x="1276428" y="169472"/>
                    <a:pt x="1279591" y="168281"/>
                    <a:pt x="1283200" y="167202"/>
                  </a:cubicBezTo>
                  <a:cubicBezTo>
                    <a:pt x="1286809" y="166123"/>
                    <a:pt x="1290883" y="165584"/>
                    <a:pt x="1295422" y="165584"/>
                  </a:cubicBezTo>
                  <a:cubicBezTo>
                    <a:pt x="1299664" y="165584"/>
                    <a:pt x="1303236" y="166086"/>
                    <a:pt x="1306138" y="167091"/>
                  </a:cubicBezTo>
                  <a:cubicBezTo>
                    <a:pt x="1309040" y="168095"/>
                    <a:pt x="1311403" y="169584"/>
                    <a:pt x="1313226" y="171556"/>
                  </a:cubicBezTo>
                  <a:cubicBezTo>
                    <a:pt x="1315049" y="173528"/>
                    <a:pt x="1316370" y="176002"/>
                    <a:pt x="1317188" y="178978"/>
                  </a:cubicBezTo>
                  <a:cubicBezTo>
                    <a:pt x="1318007" y="181955"/>
                    <a:pt x="1318416" y="185378"/>
                    <a:pt x="1318416" y="189248"/>
                  </a:cubicBezTo>
                  <a:lnTo>
                    <a:pt x="1318416" y="197061"/>
                  </a:lnTo>
                  <a:lnTo>
                    <a:pt x="1304575" y="197061"/>
                  </a:lnTo>
                  <a:cubicBezTo>
                    <a:pt x="1296762" y="197061"/>
                    <a:pt x="1289730" y="197749"/>
                    <a:pt x="1283479" y="199126"/>
                  </a:cubicBezTo>
                  <a:cubicBezTo>
                    <a:pt x="1277228" y="200503"/>
                    <a:pt x="1271945" y="202568"/>
                    <a:pt x="1267629" y="205321"/>
                  </a:cubicBezTo>
                  <a:cubicBezTo>
                    <a:pt x="1263313" y="208074"/>
                    <a:pt x="1260001" y="211535"/>
                    <a:pt x="1257694" y="215702"/>
                  </a:cubicBezTo>
                  <a:cubicBezTo>
                    <a:pt x="1255388" y="219869"/>
                    <a:pt x="1254234" y="224780"/>
                    <a:pt x="1254234" y="230436"/>
                  </a:cubicBezTo>
                  <a:cubicBezTo>
                    <a:pt x="1254234" y="235273"/>
                    <a:pt x="1255071" y="239589"/>
                    <a:pt x="1256746" y="243384"/>
                  </a:cubicBezTo>
                  <a:cubicBezTo>
                    <a:pt x="1258420" y="247179"/>
                    <a:pt x="1260764" y="250379"/>
                    <a:pt x="1263778" y="252983"/>
                  </a:cubicBezTo>
                  <a:cubicBezTo>
                    <a:pt x="1266792" y="255588"/>
                    <a:pt x="1270438" y="257578"/>
                    <a:pt x="1274717" y="258955"/>
                  </a:cubicBezTo>
                  <a:cubicBezTo>
                    <a:pt x="1278996" y="260332"/>
                    <a:pt x="1283777" y="261020"/>
                    <a:pt x="1289060" y="261020"/>
                  </a:cubicBezTo>
                  <a:cubicBezTo>
                    <a:pt x="1295088" y="261020"/>
                    <a:pt x="1300799" y="259718"/>
                    <a:pt x="1306194" y="257113"/>
                  </a:cubicBezTo>
                  <a:cubicBezTo>
                    <a:pt x="1311589" y="254509"/>
                    <a:pt x="1316482" y="250862"/>
                    <a:pt x="1320872" y="246174"/>
                  </a:cubicBezTo>
                  <a:lnTo>
                    <a:pt x="1320872" y="256220"/>
                  </a:lnTo>
                  <a:cubicBezTo>
                    <a:pt x="1320872" y="257113"/>
                    <a:pt x="1321132" y="257783"/>
                    <a:pt x="1321653" y="258229"/>
                  </a:cubicBezTo>
                  <a:cubicBezTo>
                    <a:pt x="1322174" y="258676"/>
                    <a:pt x="1323011" y="259011"/>
                    <a:pt x="1324165" y="259234"/>
                  </a:cubicBezTo>
                  <a:cubicBezTo>
                    <a:pt x="1325318" y="259457"/>
                    <a:pt x="1326862" y="259569"/>
                    <a:pt x="1328797" y="259569"/>
                  </a:cubicBezTo>
                  <a:cubicBezTo>
                    <a:pt x="1330806" y="259569"/>
                    <a:pt x="1332332" y="259457"/>
                    <a:pt x="1333374" y="259234"/>
                  </a:cubicBezTo>
                  <a:cubicBezTo>
                    <a:pt x="1334415" y="259011"/>
                    <a:pt x="1335234" y="258676"/>
                    <a:pt x="1335829" y="258229"/>
                  </a:cubicBezTo>
                  <a:cubicBezTo>
                    <a:pt x="1336424" y="257783"/>
                    <a:pt x="1336722" y="257113"/>
                    <a:pt x="1336722" y="256220"/>
                  </a:cubicBezTo>
                  <a:lnTo>
                    <a:pt x="1336722" y="188466"/>
                  </a:lnTo>
                  <a:cubicBezTo>
                    <a:pt x="1336722" y="182215"/>
                    <a:pt x="1336015" y="176746"/>
                    <a:pt x="1334602" y="172058"/>
                  </a:cubicBezTo>
                  <a:cubicBezTo>
                    <a:pt x="1333188" y="167370"/>
                    <a:pt x="1330918" y="163444"/>
                    <a:pt x="1327793" y="160282"/>
                  </a:cubicBezTo>
                  <a:cubicBezTo>
                    <a:pt x="1324667" y="157119"/>
                    <a:pt x="1320574" y="154719"/>
                    <a:pt x="1315514" y="153082"/>
                  </a:cubicBezTo>
                  <a:cubicBezTo>
                    <a:pt x="1310454" y="151445"/>
                    <a:pt x="1304315" y="150627"/>
                    <a:pt x="1297097" y="150627"/>
                  </a:cubicBezTo>
                  <a:close/>
                  <a:moveTo>
                    <a:pt x="959182" y="150627"/>
                  </a:moveTo>
                  <a:cubicBezTo>
                    <a:pt x="953452" y="150627"/>
                    <a:pt x="947778" y="152096"/>
                    <a:pt x="942160" y="155036"/>
                  </a:cubicBezTo>
                  <a:cubicBezTo>
                    <a:pt x="936542" y="157975"/>
                    <a:pt x="930905" y="162607"/>
                    <a:pt x="925250" y="168933"/>
                  </a:cubicBezTo>
                  <a:lnTo>
                    <a:pt x="925250" y="155650"/>
                  </a:lnTo>
                  <a:cubicBezTo>
                    <a:pt x="925250" y="155054"/>
                    <a:pt x="925119" y="154552"/>
                    <a:pt x="924859" y="154143"/>
                  </a:cubicBezTo>
                  <a:cubicBezTo>
                    <a:pt x="924598" y="153733"/>
                    <a:pt x="924171" y="153361"/>
                    <a:pt x="923575" y="153027"/>
                  </a:cubicBezTo>
                  <a:cubicBezTo>
                    <a:pt x="922980" y="152692"/>
                    <a:pt x="922143" y="152468"/>
                    <a:pt x="921064" y="152357"/>
                  </a:cubicBezTo>
                  <a:cubicBezTo>
                    <a:pt x="919985" y="152245"/>
                    <a:pt x="918627" y="152189"/>
                    <a:pt x="916990" y="152189"/>
                  </a:cubicBezTo>
                  <a:cubicBezTo>
                    <a:pt x="915278" y="152189"/>
                    <a:pt x="913902" y="152245"/>
                    <a:pt x="912860" y="152357"/>
                  </a:cubicBezTo>
                  <a:cubicBezTo>
                    <a:pt x="911818" y="152468"/>
                    <a:pt x="910962" y="152692"/>
                    <a:pt x="910292" y="153027"/>
                  </a:cubicBezTo>
                  <a:cubicBezTo>
                    <a:pt x="909623" y="153361"/>
                    <a:pt x="909176" y="153733"/>
                    <a:pt x="908953" y="154143"/>
                  </a:cubicBezTo>
                  <a:cubicBezTo>
                    <a:pt x="908730" y="154552"/>
                    <a:pt x="908618" y="155054"/>
                    <a:pt x="908618" y="155650"/>
                  </a:cubicBezTo>
                  <a:lnTo>
                    <a:pt x="908618" y="256109"/>
                  </a:lnTo>
                  <a:cubicBezTo>
                    <a:pt x="908618" y="256704"/>
                    <a:pt x="908748" y="257206"/>
                    <a:pt x="909009" y="257615"/>
                  </a:cubicBezTo>
                  <a:cubicBezTo>
                    <a:pt x="909269" y="258025"/>
                    <a:pt x="909753" y="258378"/>
                    <a:pt x="910460" y="258676"/>
                  </a:cubicBezTo>
                  <a:cubicBezTo>
                    <a:pt x="911167" y="258974"/>
                    <a:pt x="912116" y="259197"/>
                    <a:pt x="913306" y="259346"/>
                  </a:cubicBezTo>
                  <a:cubicBezTo>
                    <a:pt x="914497" y="259494"/>
                    <a:pt x="915985" y="259569"/>
                    <a:pt x="917771" y="259569"/>
                  </a:cubicBezTo>
                  <a:cubicBezTo>
                    <a:pt x="919631" y="259569"/>
                    <a:pt x="921157" y="259494"/>
                    <a:pt x="922348" y="259346"/>
                  </a:cubicBezTo>
                  <a:cubicBezTo>
                    <a:pt x="923538" y="259197"/>
                    <a:pt x="924468" y="258974"/>
                    <a:pt x="925138" y="258676"/>
                  </a:cubicBezTo>
                  <a:cubicBezTo>
                    <a:pt x="925808" y="258378"/>
                    <a:pt x="926291" y="258025"/>
                    <a:pt x="926589" y="257615"/>
                  </a:cubicBezTo>
                  <a:cubicBezTo>
                    <a:pt x="926887" y="257206"/>
                    <a:pt x="927036" y="256704"/>
                    <a:pt x="927036" y="256109"/>
                  </a:cubicBezTo>
                  <a:lnTo>
                    <a:pt x="927036" y="185899"/>
                  </a:lnTo>
                  <a:cubicBezTo>
                    <a:pt x="932096" y="179574"/>
                    <a:pt x="936933" y="174774"/>
                    <a:pt x="941546" y="171500"/>
                  </a:cubicBezTo>
                  <a:cubicBezTo>
                    <a:pt x="946160" y="168226"/>
                    <a:pt x="950774" y="166588"/>
                    <a:pt x="955387" y="166588"/>
                  </a:cubicBezTo>
                  <a:cubicBezTo>
                    <a:pt x="958959" y="166588"/>
                    <a:pt x="962103" y="167258"/>
                    <a:pt x="964819" y="168598"/>
                  </a:cubicBezTo>
                  <a:cubicBezTo>
                    <a:pt x="967535" y="169937"/>
                    <a:pt x="969749" y="171872"/>
                    <a:pt x="971461" y="174402"/>
                  </a:cubicBezTo>
                  <a:cubicBezTo>
                    <a:pt x="973172" y="176932"/>
                    <a:pt x="974474" y="179946"/>
                    <a:pt x="975368" y="183443"/>
                  </a:cubicBezTo>
                  <a:cubicBezTo>
                    <a:pt x="976260" y="186941"/>
                    <a:pt x="976707" y="191554"/>
                    <a:pt x="976707" y="197284"/>
                  </a:cubicBezTo>
                  <a:lnTo>
                    <a:pt x="976707" y="256109"/>
                  </a:lnTo>
                  <a:cubicBezTo>
                    <a:pt x="976707" y="256704"/>
                    <a:pt x="976856" y="257206"/>
                    <a:pt x="977153" y="257615"/>
                  </a:cubicBezTo>
                  <a:cubicBezTo>
                    <a:pt x="977451" y="258025"/>
                    <a:pt x="977935" y="258378"/>
                    <a:pt x="978604" y="258676"/>
                  </a:cubicBezTo>
                  <a:cubicBezTo>
                    <a:pt x="979274" y="258974"/>
                    <a:pt x="980204" y="259197"/>
                    <a:pt x="981395" y="259346"/>
                  </a:cubicBezTo>
                  <a:cubicBezTo>
                    <a:pt x="982586" y="259494"/>
                    <a:pt x="984111" y="259569"/>
                    <a:pt x="985972" y="259569"/>
                  </a:cubicBezTo>
                  <a:cubicBezTo>
                    <a:pt x="987757" y="259569"/>
                    <a:pt x="989246" y="259494"/>
                    <a:pt x="990436" y="259346"/>
                  </a:cubicBezTo>
                  <a:cubicBezTo>
                    <a:pt x="991627" y="259197"/>
                    <a:pt x="992557" y="258974"/>
                    <a:pt x="993227" y="258676"/>
                  </a:cubicBezTo>
                  <a:cubicBezTo>
                    <a:pt x="993897" y="258378"/>
                    <a:pt x="994380" y="258025"/>
                    <a:pt x="994678" y="257615"/>
                  </a:cubicBezTo>
                  <a:cubicBezTo>
                    <a:pt x="994976" y="257206"/>
                    <a:pt x="995124" y="256704"/>
                    <a:pt x="995124" y="256109"/>
                  </a:cubicBezTo>
                  <a:lnTo>
                    <a:pt x="995124" y="194829"/>
                  </a:lnTo>
                  <a:cubicBezTo>
                    <a:pt x="995124" y="187685"/>
                    <a:pt x="994510" y="181564"/>
                    <a:pt x="993283" y="176467"/>
                  </a:cubicBezTo>
                  <a:cubicBezTo>
                    <a:pt x="992055" y="171370"/>
                    <a:pt x="990027" y="166923"/>
                    <a:pt x="987199" y="163128"/>
                  </a:cubicBezTo>
                  <a:cubicBezTo>
                    <a:pt x="984372" y="159333"/>
                    <a:pt x="980670" y="156301"/>
                    <a:pt x="976093" y="154031"/>
                  </a:cubicBezTo>
                  <a:cubicBezTo>
                    <a:pt x="971517" y="151761"/>
                    <a:pt x="965880" y="150627"/>
                    <a:pt x="959182" y="150627"/>
                  </a:cubicBezTo>
                  <a:close/>
                  <a:moveTo>
                    <a:pt x="835841" y="150627"/>
                  </a:moveTo>
                  <a:cubicBezTo>
                    <a:pt x="828474" y="150627"/>
                    <a:pt x="821814" y="151910"/>
                    <a:pt x="815861" y="154478"/>
                  </a:cubicBezTo>
                  <a:cubicBezTo>
                    <a:pt x="809908" y="157045"/>
                    <a:pt x="804829" y="160728"/>
                    <a:pt x="800625" y="165528"/>
                  </a:cubicBezTo>
                  <a:cubicBezTo>
                    <a:pt x="796420" y="170328"/>
                    <a:pt x="793202" y="176169"/>
                    <a:pt x="790969" y="183053"/>
                  </a:cubicBezTo>
                  <a:cubicBezTo>
                    <a:pt x="788737" y="189936"/>
                    <a:pt x="787621" y="197694"/>
                    <a:pt x="787621" y="206326"/>
                  </a:cubicBezTo>
                  <a:cubicBezTo>
                    <a:pt x="787621" y="215404"/>
                    <a:pt x="788700" y="223366"/>
                    <a:pt x="790858" y="230213"/>
                  </a:cubicBezTo>
                  <a:cubicBezTo>
                    <a:pt x="793016" y="237059"/>
                    <a:pt x="796216" y="242751"/>
                    <a:pt x="800457" y="247291"/>
                  </a:cubicBezTo>
                  <a:cubicBezTo>
                    <a:pt x="804699" y="251830"/>
                    <a:pt x="809926" y="255253"/>
                    <a:pt x="816140" y="257560"/>
                  </a:cubicBezTo>
                  <a:cubicBezTo>
                    <a:pt x="822354" y="259867"/>
                    <a:pt x="829590" y="261020"/>
                    <a:pt x="837850" y="261020"/>
                  </a:cubicBezTo>
                  <a:cubicBezTo>
                    <a:pt x="842613" y="261020"/>
                    <a:pt x="847096" y="260666"/>
                    <a:pt x="851301" y="259960"/>
                  </a:cubicBezTo>
                  <a:cubicBezTo>
                    <a:pt x="855505" y="259253"/>
                    <a:pt x="859207" y="258453"/>
                    <a:pt x="862407" y="257560"/>
                  </a:cubicBezTo>
                  <a:cubicBezTo>
                    <a:pt x="865607" y="256667"/>
                    <a:pt x="868211" y="255755"/>
                    <a:pt x="870220" y="254825"/>
                  </a:cubicBezTo>
                  <a:cubicBezTo>
                    <a:pt x="872230" y="253895"/>
                    <a:pt x="873439" y="253225"/>
                    <a:pt x="873848" y="252816"/>
                  </a:cubicBezTo>
                  <a:cubicBezTo>
                    <a:pt x="874257" y="252406"/>
                    <a:pt x="874592" y="251979"/>
                    <a:pt x="874853" y="251532"/>
                  </a:cubicBezTo>
                  <a:cubicBezTo>
                    <a:pt x="875113" y="251086"/>
                    <a:pt x="875299" y="250583"/>
                    <a:pt x="875411" y="250025"/>
                  </a:cubicBezTo>
                  <a:cubicBezTo>
                    <a:pt x="875522" y="249467"/>
                    <a:pt x="875615" y="248835"/>
                    <a:pt x="875690" y="248128"/>
                  </a:cubicBezTo>
                  <a:cubicBezTo>
                    <a:pt x="875764" y="247421"/>
                    <a:pt x="875802" y="246584"/>
                    <a:pt x="875802" y="245616"/>
                  </a:cubicBezTo>
                  <a:cubicBezTo>
                    <a:pt x="875802" y="244277"/>
                    <a:pt x="875745" y="243142"/>
                    <a:pt x="875633" y="242212"/>
                  </a:cubicBezTo>
                  <a:cubicBezTo>
                    <a:pt x="875521" y="241282"/>
                    <a:pt x="875353" y="240556"/>
                    <a:pt x="875128" y="240035"/>
                  </a:cubicBezTo>
                  <a:cubicBezTo>
                    <a:pt x="874904" y="239514"/>
                    <a:pt x="874586" y="239124"/>
                    <a:pt x="874175" y="238863"/>
                  </a:cubicBezTo>
                  <a:cubicBezTo>
                    <a:pt x="873764" y="238603"/>
                    <a:pt x="873297" y="238472"/>
                    <a:pt x="872774" y="238472"/>
                  </a:cubicBezTo>
                  <a:cubicBezTo>
                    <a:pt x="871876" y="238472"/>
                    <a:pt x="870549" y="238863"/>
                    <a:pt x="868791" y="239644"/>
                  </a:cubicBezTo>
                  <a:cubicBezTo>
                    <a:pt x="867034" y="240426"/>
                    <a:pt x="864790" y="241300"/>
                    <a:pt x="862061" y="242268"/>
                  </a:cubicBezTo>
                  <a:cubicBezTo>
                    <a:pt x="859331" y="243235"/>
                    <a:pt x="856097" y="244109"/>
                    <a:pt x="852358" y="244891"/>
                  </a:cubicBezTo>
                  <a:cubicBezTo>
                    <a:pt x="848620" y="245672"/>
                    <a:pt x="844358" y="246063"/>
                    <a:pt x="839572" y="246063"/>
                  </a:cubicBezTo>
                  <a:cubicBezTo>
                    <a:pt x="833515" y="246063"/>
                    <a:pt x="828393" y="245207"/>
                    <a:pt x="824206" y="243495"/>
                  </a:cubicBezTo>
                  <a:cubicBezTo>
                    <a:pt x="820018" y="241784"/>
                    <a:pt x="816616" y="239328"/>
                    <a:pt x="813998" y="236128"/>
                  </a:cubicBezTo>
                  <a:cubicBezTo>
                    <a:pt x="811381" y="232929"/>
                    <a:pt x="809512" y="229096"/>
                    <a:pt x="808390" y="224631"/>
                  </a:cubicBezTo>
                  <a:cubicBezTo>
                    <a:pt x="807269" y="220167"/>
                    <a:pt x="806708" y="215144"/>
                    <a:pt x="806708" y="209563"/>
                  </a:cubicBezTo>
                  <a:lnTo>
                    <a:pt x="872866" y="209563"/>
                  </a:lnTo>
                  <a:cubicBezTo>
                    <a:pt x="874736" y="209563"/>
                    <a:pt x="876399" y="208949"/>
                    <a:pt x="877857" y="207721"/>
                  </a:cubicBezTo>
                  <a:cubicBezTo>
                    <a:pt x="879314" y="206493"/>
                    <a:pt x="880043" y="204428"/>
                    <a:pt x="880043" y="201526"/>
                  </a:cubicBezTo>
                  <a:lnTo>
                    <a:pt x="880043" y="198177"/>
                  </a:lnTo>
                  <a:cubicBezTo>
                    <a:pt x="880043" y="191629"/>
                    <a:pt x="879206" y="185471"/>
                    <a:pt x="877532" y="179704"/>
                  </a:cubicBezTo>
                  <a:cubicBezTo>
                    <a:pt x="875857" y="173937"/>
                    <a:pt x="873234" y="168914"/>
                    <a:pt x="869662" y="164635"/>
                  </a:cubicBezTo>
                  <a:cubicBezTo>
                    <a:pt x="866090" y="160356"/>
                    <a:pt x="861533" y="156952"/>
                    <a:pt x="855989" y="154422"/>
                  </a:cubicBezTo>
                  <a:cubicBezTo>
                    <a:pt x="850445" y="151892"/>
                    <a:pt x="843729" y="150627"/>
                    <a:pt x="835841" y="150627"/>
                  </a:cubicBezTo>
                  <a:close/>
                  <a:moveTo>
                    <a:pt x="644857" y="150627"/>
                  </a:moveTo>
                  <a:cubicBezTo>
                    <a:pt x="639128" y="150627"/>
                    <a:pt x="633454" y="152096"/>
                    <a:pt x="627835" y="155036"/>
                  </a:cubicBezTo>
                  <a:cubicBezTo>
                    <a:pt x="622217" y="157975"/>
                    <a:pt x="616580" y="162607"/>
                    <a:pt x="610925" y="168933"/>
                  </a:cubicBezTo>
                  <a:lnTo>
                    <a:pt x="610925" y="155650"/>
                  </a:lnTo>
                  <a:cubicBezTo>
                    <a:pt x="610925" y="155054"/>
                    <a:pt x="610794" y="154552"/>
                    <a:pt x="610534" y="154143"/>
                  </a:cubicBezTo>
                  <a:cubicBezTo>
                    <a:pt x="610274" y="153733"/>
                    <a:pt x="609846" y="153361"/>
                    <a:pt x="609250" y="153027"/>
                  </a:cubicBezTo>
                  <a:cubicBezTo>
                    <a:pt x="608655" y="152692"/>
                    <a:pt x="607818" y="152468"/>
                    <a:pt x="606739" y="152357"/>
                  </a:cubicBezTo>
                  <a:cubicBezTo>
                    <a:pt x="605660" y="152245"/>
                    <a:pt x="604302" y="152189"/>
                    <a:pt x="602665" y="152189"/>
                  </a:cubicBezTo>
                  <a:cubicBezTo>
                    <a:pt x="600953" y="152189"/>
                    <a:pt x="599576" y="152245"/>
                    <a:pt x="598535" y="152357"/>
                  </a:cubicBezTo>
                  <a:cubicBezTo>
                    <a:pt x="597493" y="152468"/>
                    <a:pt x="596637" y="152692"/>
                    <a:pt x="595967" y="153027"/>
                  </a:cubicBezTo>
                  <a:cubicBezTo>
                    <a:pt x="595298" y="153361"/>
                    <a:pt x="594851" y="153733"/>
                    <a:pt x="594628" y="154143"/>
                  </a:cubicBezTo>
                  <a:cubicBezTo>
                    <a:pt x="594405" y="154552"/>
                    <a:pt x="594293" y="155054"/>
                    <a:pt x="594293" y="155650"/>
                  </a:cubicBezTo>
                  <a:lnTo>
                    <a:pt x="594293" y="256109"/>
                  </a:lnTo>
                  <a:cubicBezTo>
                    <a:pt x="594293" y="256704"/>
                    <a:pt x="594423" y="257206"/>
                    <a:pt x="594684" y="257615"/>
                  </a:cubicBezTo>
                  <a:cubicBezTo>
                    <a:pt x="594944" y="258025"/>
                    <a:pt x="595428" y="258378"/>
                    <a:pt x="596135" y="258676"/>
                  </a:cubicBezTo>
                  <a:cubicBezTo>
                    <a:pt x="596842" y="258974"/>
                    <a:pt x="597791" y="259197"/>
                    <a:pt x="598981" y="259346"/>
                  </a:cubicBezTo>
                  <a:cubicBezTo>
                    <a:pt x="600172" y="259494"/>
                    <a:pt x="601660" y="259569"/>
                    <a:pt x="603446" y="259569"/>
                  </a:cubicBezTo>
                  <a:cubicBezTo>
                    <a:pt x="605306" y="259569"/>
                    <a:pt x="606832" y="259494"/>
                    <a:pt x="608022" y="259346"/>
                  </a:cubicBezTo>
                  <a:cubicBezTo>
                    <a:pt x="609213" y="259197"/>
                    <a:pt x="610143" y="258974"/>
                    <a:pt x="610813" y="258676"/>
                  </a:cubicBezTo>
                  <a:cubicBezTo>
                    <a:pt x="611483" y="258378"/>
                    <a:pt x="611966" y="258025"/>
                    <a:pt x="612264" y="257615"/>
                  </a:cubicBezTo>
                  <a:cubicBezTo>
                    <a:pt x="612562" y="257206"/>
                    <a:pt x="612711" y="256704"/>
                    <a:pt x="612711" y="256109"/>
                  </a:cubicBezTo>
                  <a:lnTo>
                    <a:pt x="612711" y="185899"/>
                  </a:lnTo>
                  <a:cubicBezTo>
                    <a:pt x="617771" y="179574"/>
                    <a:pt x="622608" y="174774"/>
                    <a:pt x="627221" y="171500"/>
                  </a:cubicBezTo>
                  <a:cubicBezTo>
                    <a:pt x="631835" y="168226"/>
                    <a:pt x="636449" y="166588"/>
                    <a:pt x="641062" y="166588"/>
                  </a:cubicBezTo>
                  <a:cubicBezTo>
                    <a:pt x="644634" y="166588"/>
                    <a:pt x="647778" y="167258"/>
                    <a:pt x="650494" y="168598"/>
                  </a:cubicBezTo>
                  <a:cubicBezTo>
                    <a:pt x="653210" y="169937"/>
                    <a:pt x="655424" y="171872"/>
                    <a:pt x="657136" y="174402"/>
                  </a:cubicBezTo>
                  <a:cubicBezTo>
                    <a:pt x="658847" y="176932"/>
                    <a:pt x="660150" y="179946"/>
                    <a:pt x="661042" y="183443"/>
                  </a:cubicBezTo>
                  <a:cubicBezTo>
                    <a:pt x="661935" y="186941"/>
                    <a:pt x="662382" y="191554"/>
                    <a:pt x="662382" y="197284"/>
                  </a:cubicBezTo>
                  <a:lnTo>
                    <a:pt x="662382" y="256109"/>
                  </a:lnTo>
                  <a:cubicBezTo>
                    <a:pt x="662382" y="256704"/>
                    <a:pt x="662531" y="257206"/>
                    <a:pt x="662828" y="257615"/>
                  </a:cubicBezTo>
                  <a:cubicBezTo>
                    <a:pt x="663126" y="258025"/>
                    <a:pt x="663610" y="258378"/>
                    <a:pt x="664280" y="258676"/>
                  </a:cubicBezTo>
                  <a:cubicBezTo>
                    <a:pt x="664949" y="258974"/>
                    <a:pt x="665879" y="259197"/>
                    <a:pt x="667070" y="259346"/>
                  </a:cubicBezTo>
                  <a:cubicBezTo>
                    <a:pt x="668261" y="259494"/>
                    <a:pt x="669786" y="259569"/>
                    <a:pt x="671646" y="259569"/>
                  </a:cubicBezTo>
                  <a:cubicBezTo>
                    <a:pt x="673432" y="259569"/>
                    <a:pt x="674921" y="259494"/>
                    <a:pt x="676111" y="259346"/>
                  </a:cubicBezTo>
                  <a:cubicBezTo>
                    <a:pt x="677302" y="259197"/>
                    <a:pt x="678232" y="258974"/>
                    <a:pt x="678902" y="258676"/>
                  </a:cubicBezTo>
                  <a:cubicBezTo>
                    <a:pt x="679572" y="258378"/>
                    <a:pt x="680055" y="258025"/>
                    <a:pt x="680353" y="257615"/>
                  </a:cubicBezTo>
                  <a:cubicBezTo>
                    <a:pt x="680651" y="257206"/>
                    <a:pt x="680799" y="256704"/>
                    <a:pt x="680799" y="256109"/>
                  </a:cubicBezTo>
                  <a:lnTo>
                    <a:pt x="680799" y="194829"/>
                  </a:lnTo>
                  <a:cubicBezTo>
                    <a:pt x="680799" y="187685"/>
                    <a:pt x="680186" y="181564"/>
                    <a:pt x="678958" y="176467"/>
                  </a:cubicBezTo>
                  <a:cubicBezTo>
                    <a:pt x="677730" y="171370"/>
                    <a:pt x="675702" y="166923"/>
                    <a:pt x="672874" y="163128"/>
                  </a:cubicBezTo>
                  <a:cubicBezTo>
                    <a:pt x="670047" y="159333"/>
                    <a:pt x="666344" y="156301"/>
                    <a:pt x="661768" y="154031"/>
                  </a:cubicBezTo>
                  <a:cubicBezTo>
                    <a:pt x="657192" y="151761"/>
                    <a:pt x="651555" y="150627"/>
                    <a:pt x="644857" y="150627"/>
                  </a:cubicBezTo>
                  <a:close/>
                  <a:moveTo>
                    <a:pt x="514670" y="150627"/>
                  </a:moveTo>
                  <a:cubicBezTo>
                    <a:pt x="506112" y="150627"/>
                    <a:pt x="498634" y="152003"/>
                    <a:pt x="492234" y="154757"/>
                  </a:cubicBezTo>
                  <a:cubicBezTo>
                    <a:pt x="485835" y="157510"/>
                    <a:pt x="480495" y="161379"/>
                    <a:pt x="476217" y="166365"/>
                  </a:cubicBezTo>
                  <a:cubicBezTo>
                    <a:pt x="471938" y="171351"/>
                    <a:pt x="468738" y="177286"/>
                    <a:pt x="466617" y="184169"/>
                  </a:cubicBezTo>
                  <a:cubicBezTo>
                    <a:pt x="464496" y="191052"/>
                    <a:pt x="463436" y="198587"/>
                    <a:pt x="463436" y="206772"/>
                  </a:cubicBezTo>
                  <a:cubicBezTo>
                    <a:pt x="463436" y="215255"/>
                    <a:pt x="464441" y="222846"/>
                    <a:pt x="466450" y="229543"/>
                  </a:cubicBezTo>
                  <a:cubicBezTo>
                    <a:pt x="468459" y="236240"/>
                    <a:pt x="471510" y="241933"/>
                    <a:pt x="475603" y="246621"/>
                  </a:cubicBezTo>
                  <a:cubicBezTo>
                    <a:pt x="479695" y="251309"/>
                    <a:pt x="484811" y="254881"/>
                    <a:pt x="490951" y="257336"/>
                  </a:cubicBezTo>
                  <a:cubicBezTo>
                    <a:pt x="497090" y="259792"/>
                    <a:pt x="504289" y="261020"/>
                    <a:pt x="512549" y="261020"/>
                  </a:cubicBezTo>
                  <a:cubicBezTo>
                    <a:pt x="521032" y="261020"/>
                    <a:pt x="528492" y="259625"/>
                    <a:pt x="534929" y="256834"/>
                  </a:cubicBezTo>
                  <a:cubicBezTo>
                    <a:pt x="541366" y="254044"/>
                    <a:pt x="546724" y="250155"/>
                    <a:pt x="551003" y="245170"/>
                  </a:cubicBezTo>
                  <a:cubicBezTo>
                    <a:pt x="555282" y="240184"/>
                    <a:pt x="558500" y="234249"/>
                    <a:pt x="560658" y="227366"/>
                  </a:cubicBezTo>
                  <a:cubicBezTo>
                    <a:pt x="562816" y="220483"/>
                    <a:pt x="563895" y="212948"/>
                    <a:pt x="563895" y="204763"/>
                  </a:cubicBezTo>
                  <a:cubicBezTo>
                    <a:pt x="563895" y="196354"/>
                    <a:pt x="562872" y="188801"/>
                    <a:pt x="560825" y="182104"/>
                  </a:cubicBezTo>
                  <a:cubicBezTo>
                    <a:pt x="558779" y="175407"/>
                    <a:pt x="555709" y="169714"/>
                    <a:pt x="551617" y="165026"/>
                  </a:cubicBezTo>
                  <a:cubicBezTo>
                    <a:pt x="547524" y="160338"/>
                    <a:pt x="542408" y="156766"/>
                    <a:pt x="536269" y="154310"/>
                  </a:cubicBezTo>
                  <a:cubicBezTo>
                    <a:pt x="530130" y="151855"/>
                    <a:pt x="522930" y="150627"/>
                    <a:pt x="514670" y="150627"/>
                  </a:cubicBezTo>
                  <a:close/>
                  <a:moveTo>
                    <a:pt x="245291" y="150627"/>
                  </a:moveTo>
                  <a:cubicBezTo>
                    <a:pt x="237924" y="150627"/>
                    <a:pt x="231264" y="151910"/>
                    <a:pt x="225311" y="154478"/>
                  </a:cubicBezTo>
                  <a:cubicBezTo>
                    <a:pt x="219358" y="157045"/>
                    <a:pt x="214279" y="160728"/>
                    <a:pt x="210075" y="165528"/>
                  </a:cubicBezTo>
                  <a:cubicBezTo>
                    <a:pt x="205870" y="170328"/>
                    <a:pt x="202652" y="176169"/>
                    <a:pt x="200419" y="183053"/>
                  </a:cubicBezTo>
                  <a:cubicBezTo>
                    <a:pt x="198187" y="189936"/>
                    <a:pt x="197071" y="197694"/>
                    <a:pt x="197071" y="206326"/>
                  </a:cubicBezTo>
                  <a:cubicBezTo>
                    <a:pt x="197071" y="215404"/>
                    <a:pt x="198150" y="223366"/>
                    <a:pt x="200308" y="230213"/>
                  </a:cubicBezTo>
                  <a:cubicBezTo>
                    <a:pt x="202466" y="237059"/>
                    <a:pt x="205666" y="242751"/>
                    <a:pt x="209907" y="247291"/>
                  </a:cubicBezTo>
                  <a:cubicBezTo>
                    <a:pt x="214149" y="251830"/>
                    <a:pt x="219376" y="255253"/>
                    <a:pt x="225590" y="257560"/>
                  </a:cubicBezTo>
                  <a:cubicBezTo>
                    <a:pt x="231804" y="259867"/>
                    <a:pt x="239040" y="261020"/>
                    <a:pt x="247300" y="261020"/>
                  </a:cubicBezTo>
                  <a:cubicBezTo>
                    <a:pt x="252063" y="261020"/>
                    <a:pt x="256546" y="260666"/>
                    <a:pt x="260751" y="259960"/>
                  </a:cubicBezTo>
                  <a:cubicBezTo>
                    <a:pt x="264955" y="259253"/>
                    <a:pt x="268657" y="258453"/>
                    <a:pt x="271857" y="257560"/>
                  </a:cubicBezTo>
                  <a:cubicBezTo>
                    <a:pt x="275057" y="256667"/>
                    <a:pt x="277661" y="255755"/>
                    <a:pt x="279670" y="254825"/>
                  </a:cubicBezTo>
                  <a:cubicBezTo>
                    <a:pt x="281680" y="253895"/>
                    <a:pt x="282889" y="253225"/>
                    <a:pt x="283298" y="252816"/>
                  </a:cubicBezTo>
                  <a:cubicBezTo>
                    <a:pt x="283707" y="252406"/>
                    <a:pt x="284042" y="251979"/>
                    <a:pt x="284303" y="251532"/>
                  </a:cubicBezTo>
                  <a:cubicBezTo>
                    <a:pt x="284563" y="251086"/>
                    <a:pt x="284749" y="250583"/>
                    <a:pt x="284861" y="250025"/>
                  </a:cubicBezTo>
                  <a:cubicBezTo>
                    <a:pt x="284972" y="249467"/>
                    <a:pt x="285065" y="248835"/>
                    <a:pt x="285140" y="248128"/>
                  </a:cubicBezTo>
                  <a:cubicBezTo>
                    <a:pt x="285214" y="247421"/>
                    <a:pt x="285252" y="246584"/>
                    <a:pt x="285252" y="245616"/>
                  </a:cubicBezTo>
                  <a:cubicBezTo>
                    <a:pt x="285252" y="244277"/>
                    <a:pt x="285195" y="243142"/>
                    <a:pt x="285083" y="242212"/>
                  </a:cubicBezTo>
                  <a:cubicBezTo>
                    <a:pt x="284971" y="241282"/>
                    <a:pt x="284803" y="240556"/>
                    <a:pt x="284578" y="240035"/>
                  </a:cubicBezTo>
                  <a:cubicBezTo>
                    <a:pt x="284354" y="239514"/>
                    <a:pt x="284036" y="239124"/>
                    <a:pt x="283625" y="238863"/>
                  </a:cubicBezTo>
                  <a:cubicBezTo>
                    <a:pt x="283214" y="238603"/>
                    <a:pt x="282747" y="238472"/>
                    <a:pt x="282224" y="238472"/>
                  </a:cubicBezTo>
                  <a:cubicBezTo>
                    <a:pt x="281326" y="238472"/>
                    <a:pt x="279999" y="238863"/>
                    <a:pt x="278241" y="239644"/>
                  </a:cubicBezTo>
                  <a:cubicBezTo>
                    <a:pt x="276484" y="240426"/>
                    <a:pt x="274240" y="241300"/>
                    <a:pt x="271511" y="242268"/>
                  </a:cubicBezTo>
                  <a:cubicBezTo>
                    <a:pt x="268781" y="243235"/>
                    <a:pt x="265547" y="244109"/>
                    <a:pt x="261808" y="244891"/>
                  </a:cubicBezTo>
                  <a:cubicBezTo>
                    <a:pt x="258070" y="245672"/>
                    <a:pt x="253807" y="246063"/>
                    <a:pt x="249022" y="246063"/>
                  </a:cubicBezTo>
                  <a:cubicBezTo>
                    <a:pt x="242965" y="246063"/>
                    <a:pt x="237843" y="245207"/>
                    <a:pt x="233655" y="243495"/>
                  </a:cubicBezTo>
                  <a:cubicBezTo>
                    <a:pt x="229468" y="241784"/>
                    <a:pt x="226066" y="239328"/>
                    <a:pt x="223448" y="236128"/>
                  </a:cubicBezTo>
                  <a:cubicBezTo>
                    <a:pt x="220831" y="232929"/>
                    <a:pt x="218962" y="229096"/>
                    <a:pt x="217840" y="224631"/>
                  </a:cubicBezTo>
                  <a:cubicBezTo>
                    <a:pt x="216719" y="220167"/>
                    <a:pt x="216158" y="215144"/>
                    <a:pt x="216158" y="209563"/>
                  </a:cubicBezTo>
                  <a:lnTo>
                    <a:pt x="282316" y="209563"/>
                  </a:lnTo>
                  <a:cubicBezTo>
                    <a:pt x="284186" y="209563"/>
                    <a:pt x="285849" y="208949"/>
                    <a:pt x="287307" y="207721"/>
                  </a:cubicBezTo>
                  <a:cubicBezTo>
                    <a:pt x="288764" y="206493"/>
                    <a:pt x="289493" y="204428"/>
                    <a:pt x="289493" y="201526"/>
                  </a:cubicBezTo>
                  <a:lnTo>
                    <a:pt x="289493" y="198177"/>
                  </a:lnTo>
                  <a:cubicBezTo>
                    <a:pt x="289493" y="191629"/>
                    <a:pt x="288656" y="185471"/>
                    <a:pt x="286982" y="179704"/>
                  </a:cubicBezTo>
                  <a:cubicBezTo>
                    <a:pt x="285307" y="173937"/>
                    <a:pt x="282684" y="168914"/>
                    <a:pt x="279112" y="164635"/>
                  </a:cubicBezTo>
                  <a:cubicBezTo>
                    <a:pt x="275540" y="160356"/>
                    <a:pt x="270983" y="156952"/>
                    <a:pt x="265439" y="154422"/>
                  </a:cubicBezTo>
                  <a:cubicBezTo>
                    <a:pt x="259895" y="151892"/>
                    <a:pt x="253179" y="150627"/>
                    <a:pt x="245291" y="150627"/>
                  </a:cubicBezTo>
                  <a:close/>
                  <a:moveTo>
                    <a:pt x="3579599" y="125289"/>
                  </a:moveTo>
                  <a:cubicBezTo>
                    <a:pt x="3577813" y="125289"/>
                    <a:pt x="3576325" y="125363"/>
                    <a:pt x="3575135" y="125512"/>
                  </a:cubicBezTo>
                  <a:cubicBezTo>
                    <a:pt x="3573944" y="125661"/>
                    <a:pt x="3572995" y="125903"/>
                    <a:pt x="3572288" y="126237"/>
                  </a:cubicBezTo>
                  <a:cubicBezTo>
                    <a:pt x="3571581" y="126572"/>
                    <a:pt x="3571098" y="126963"/>
                    <a:pt x="3570837" y="127409"/>
                  </a:cubicBezTo>
                  <a:cubicBezTo>
                    <a:pt x="3570577" y="127856"/>
                    <a:pt x="3570446" y="128340"/>
                    <a:pt x="3570446" y="128861"/>
                  </a:cubicBezTo>
                  <a:lnTo>
                    <a:pt x="3570446" y="152747"/>
                  </a:lnTo>
                  <a:lnTo>
                    <a:pt x="3556494" y="152747"/>
                  </a:lnTo>
                  <a:cubicBezTo>
                    <a:pt x="3555898" y="152747"/>
                    <a:pt x="3555359" y="152878"/>
                    <a:pt x="3554875" y="153138"/>
                  </a:cubicBezTo>
                  <a:cubicBezTo>
                    <a:pt x="3554392" y="153399"/>
                    <a:pt x="3554001" y="153845"/>
                    <a:pt x="3553703" y="154478"/>
                  </a:cubicBezTo>
                  <a:cubicBezTo>
                    <a:pt x="3553406" y="155110"/>
                    <a:pt x="3553164" y="155910"/>
                    <a:pt x="3552978" y="156877"/>
                  </a:cubicBezTo>
                  <a:cubicBezTo>
                    <a:pt x="3552792" y="157845"/>
                    <a:pt x="3552699" y="159035"/>
                    <a:pt x="3552699" y="160449"/>
                  </a:cubicBezTo>
                  <a:cubicBezTo>
                    <a:pt x="3552699" y="163128"/>
                    <a:pt x="3553034" y="165063"/>
                    <a:pt x="3553703" y="166254"/>
                  </a:cubicBezTo>
                  <a:cubicBezTo>
                    <a:pt x="3554373" y="167444"/>
                    <a:pt x="3555266" y="168040"/>
                    <a:pt x="3556382" y="168040"/>
                  </a:cubicBezTo>
                  <a:lnTo>
                    <a:pt x="3570446" y="168040"/>
                  </a:lnTo>
                  <a:lnTo>
                    <a:pt x="3570446" y="226752"/>
                  </a:lnTo>
                  <a:cubicBezTo>
                    <a:pt x="3570446" y="232557"/>
                    <a:pt x="3570986" y="237598"/>
                    <a:pt x="3572065" y="241877"/>
                  </a:cubicBezTo>
                  <a:cubicBezTo>
                    <a:pt x="3573144" y="246156"/>
                    <a:pt x="3574874" y="249690"/>
                    <a:pt x="3577255" y="252481"/>
                  </a:cubicBezTo>
                  <a:cubicBezTo>
                    <a:pt x="3579637" y="255271"/>
                    <a:pt x="3582688" y="257355"/>
                    <a:pt x="3586408" y="258732"/>
                  </a:cubicBezTo>
                  <a:cubicBezTo>
                    <a:pt x="3590129" y="260108"/>
                    <a:pt x="3594594" y="260797"/>
                    <a:pt x="3599803" y="260797"/>
                  </a:cubicBezTo>
                  <a:cubicBezTo>
                    <a:pt x="3601514" y="260797"/>
                    <a:pt x="3603226" y="260685"/>
                    <a:pt x="3604937" y="260462"/>
                  </a:cubicBezTo>
                  <a:cubicBezTo>
                    <a:pt x="3606649" y="260239"/>
                    <a:pt x="3608267" y="259960"/>
                    <a:pt x="3609793" y="259625"/>
                  </a:cubicBezTo>
                  <a:cubicBezTo>
                    <a:pt x="3611318" y="259290"/>
                    <a:pt x="3612676" y="258862"/>
                    <a:pt x="3613867" y="258341"/>
                  </a:cubicBezTo>
                  <a:cubicBezTo>
                    <a:pt x="3615058" y="257820"/>
                    <a:pt x="3615951" y="257262"/>
                    <a:pt x="3616546" y="256667"/>
                  </a:cubicBezTo>
                  <a:cubicBezTo>
                    <a:pt x="3617141" y="256071"/>
                    <a:pt x="3617588" y="255141"/>
                    <a:pt x="3617885" y="253876"/>
                  </a:cubicBezTo>
                  <a:cubicBezTo>
                    <a:pt x="3618183" y="252611"/>
                    <a:pt x="3618332" y="250900"/>
                    <a:pt x="3618332" y="248742"/>
                  </a:cubicBezTo>
                  <a:cubicBezTo>
                    <a:pt x="3618332" y="247402"/>
                    <a:pt x="3618257" y="246286"/>
                    <a:pt x="3618109" y="245393"/>
                  </a:cubicBezTo>
                  <a:cubicBezTo>
                    <a:pt x="3617960" y="244500"/>
                    <a:pt x="3617792" y="243793"/>
                    <a:pt x="3617606" y="243272"/>
                  </a:cubicBezTo>
                  <a:cubicBezTo>
                    <a:pt x="3617420" y="242751"/>
                    <a:pt x="3617160" y="242398"/>
                    <a:pt x="3616825" y="242212"/>
                  </a:cubicBezTo>
                  <a:cubicBezTo>
                    <a:pt x="3616490" y="242026"/>
                    <a:pt x="3616137" y="241933"/>
                    <a:pt x="3615765" y="241933"/>
                  </a:cubicBezTo>
                  <a:cubicBezTo>
                    <a:pt x="3615169" y="241933"/>
                    <a:pt x="3614500" y="242100"/>
                    <a:pt x="3613755" y="242435"/>
                  </a:cubicBezTo>
                  <a:cubicBezTo>
                    <a:pt x="3613011" y="242770"/>
                    <a:pt x="3612118" y="243123"/>
                    <a:pt x="3611077" y="243495"/>
                  </a:cubicBezTo>
                  <a:cubicBezTo>
                    <a:pt x="3610035" y="243867"/>
                    <a:pt x="3608844" y="244221"/>
                    <a:pt x="3607505" y="244556"/>
                  </a:cubicBezTo>
                  <a:cubicBezTo>
                    <a:pt x="3606165" y="244891"/>
                    <a:pt x="3604640" y="245058"/>
                    <a:pt x="3602928" y="245058"/>
                  </a:cubicBezTo>
                  <a:cubicBezTo>
                    <a:pt x="3597645" y="245058"/>
                    <a:pt x="3593980" y="243291"/>
                    <a:pt x="3591933" y="239756"/>
                  </a:cubicBezTo>
                  <a:cubicBezTo>
                    <a:pt x="3589887" y="236221"/>
                    <a:pt x="3588864" y="230994"/>
                    <a:pt x="3588864" y="224073"/>
                  </a:cubicBezTo>
                  <a:lnTo>
                    <a:pt x="3588864" y="168040"/>
                  </a:lnTo>
                  <a:lnTo>
                    <a:pt x="3614648" y="168040"/>
                  </a:lnTo>
                  <a:cubicBezTo>
                    <a:pt x="3615765" y="168040"/>
                    <a:pt x="3616658" y="167444"/>
                    <a:pt x="3617327" y="166254"/>
                  </a:cubicBezTo>
                  <a:cubicBezTo>
                    <a:pt x="3617997" y="165063"/>
                    <a:pt x="3618332" y="163128"/>
                    <a:pt x="3618332" y="160449"/>
                  </a:cubicBezTo>
                  <a:cubicBezTo>
                    <a:pt x="3618332" y="159035"/>
                    <a:pt x="3618257" y="157845"/>
                    <a:pt x="3618109" y="156877"/>
                  </a:cubicBezTo>
                  <a:cubicBezTo>
                    <a:pt x="3617960" y="155910"/>
                    <a:pt x="3617718" y="155110"/>
                    <a:pt x="3617383" y="154478"/>
                  </a:cubicBezTo>
                  <a:cubicBezTo>
                    <a:pt x="3617048" y="153845"/>
                    <a:pt x="3616658" y="153399"/>
                    <a:pt x="3616211" y="153138"/>
                  </a:cubicBezTo>
                  <a:cubicBezTo>
                    <a:pt x="3615765" y="152878"/>
                    <a:pt x="3615244" y="152747"/>
                    <a:pt x="3614648" y="152747"/>
                  </a:cubicBezTo>
                  <a:lnTo>
                    <a:pt x="3588864" y="152747"/>
                  </a:lnTo>
                  <a:lnTo>
                    <a:pt x="3588864" y="128861"/>
                  </a:lnTo>
                  <a:cubicBezTo>
                    <a:pt x="3588864" y="128340"/>
                    <a:pt x="3588715" y="127856"/>
                    <a:pt x="3588417" y="127409"/>
                  </a:cubicBezTo>
                  <a:cubicBezTo>
                    <a:pt x="3588120" y="126963"/>
                    <a:pt x="3587636" y="126572"/>
                    <a:pt x="3586966" y="126237"/>
                  </a:cubicBezTo>
                  <a:cubicBezTo>
                    <a:pt x="3586297" y="125903"/>
                    <a:pt x="3585366" y="125661"/>
                    <a:pt x="3584176" y="125512"/>
                  </a:cubicBezTo>
                  <a:cubicBezTo>
                    <a:pt x="3582985" y="125363"/>
                    <a:pt x="3581460" y="125289"/>
                    <a:pt x="3579599" y="125289"/>
                  </a:cubicBezTo>
                  <a:close/>
                  <a:moveTo>
                    <a:pt x="2969999" y="125289"/>
                  </a:moveTo>
                  <a:cubicBezTo>
                    <a:pt x="2968213" y="125289"/>
                    <a:pt x="2966725" y="125363"/>
                    <a:pt x="2965535" y="125512"/>
                  </a:cubicBezTo>
                  <a:cubicBezTo>
                    <a:pt x="2964344" y="125661"/>
                    <a:pt x="2963395" y="125903"/>
                    <a:pt x="2962688" y="126237"/>
                  </a:cubicBezTo>
                  <a:cubicBezTo>
                    <a:pt x="2961981" y="126572"/>
                    <a:pt x="2961498" y="126963"/>
                    <a:pt x="2961237" y="127409"/>
                  </a:cubicBezTo>
                  <a:cubicBezTo>
                    <a:pt x="2960977" y="127856"/>
                    <a:pt x="2960846" y="128340"/>
                    <a:pt x="2960846" y="128861"/>
                  </a:cubicBezTo>
                  <a:lnTo>
                    <a:pt x="2960846" y="152747"/>
                  </a:lnTo>
                  <a:lnTo>
                    <a:pt x="2946894" y="152747"/>
                  </a:lnTo>
                  <a:cubicBezTo>
                    <a:pt x="2946298" y="152747"/>
                    <a:pt x="2945759" y="152878"/>
                    <a:pt x="2945275" y="153138"/>
                  </a:cubicBezTo>
                  <a:cubicBezTo>
                    <a:pt x="2944792" y="153399"/>
                    <a:pt x="2944401" y="153845"/>
                    <a:pt x="2944103" y="154478"/>
                  </a:cubicBezTo>
                  <a:cubicBezTo>
                    <a:pt x="2943806" y="155110"/>
                    <a:pt x="2943564" y="155910"/>
                    <a:pt x="2943378" y="156877"/>
                  </a:cubicBezTo>
                  <a:cubicBezTo>
                    <a:pt x="2943192" y="157845"/>
                    <a:pt x="2943099" y="159035"/>
                    <a:pt x="2943099" y="160449"/>
                  </a:cubicBezTo>
                  <a:cubicBezTo>
                    <a:pt x="2943099" y="163128"/>
                    <a:pt x="2943434" y="165063"/>
                    <a:pt x="2944103" y="166254"/>
                  </a:cubicBezTo>
                  <a:cubicBezTo>
                    <a:pt x="2944773" y="167444"/>
                    <a:pt x="2945666" y="168040"/>
                    <a:pt x="2946782" y="168040"/>
                  </a:cubicBezTo>
                  <a:lnTo>
                    <a:pt x="2960846" y="168040"/>
                  </a:lnTo>
                  <a:lnTo>
                    <a:pt x="2960846" y="226752"/>
                  </a:lnTo>
                  <a:cubicBezTo>
                    <a:pt x="2960846" y="232557"/>
                    <a:pt x="2961386" y="237598"/>
                    <a:pt x="2962465" y="241877"/>
                  </a:cubicBezTo>
                  <a:cubicBezTo>
                    <a:pt x="2963544" y="246156"/>
                    <a:pt x="2965274" y="249690"/>
                    <a:pt x="2967655" y="252481"/>
                  </a:cubicBezTo>
                  <a:cubicBezTo>
                    <a:pt x="2970037" y="255271"/>
                    <a:pt x="2973088" y="257355"/>
                    <a:pt x="2976808" y="258732"/>
                  </a:cubicBezTo>
                  <a:cubicBezTo>
                    <a:pt x="2980529" y="260108"/>
                    <a:pt x="2984994" y="260797"/>
                    <a:pt x="2990203" y="260797"/>
                  </a:cubicBezTo>
                  <a:cubicBezTo>
                    <a:pt x="2991914" y="260797"/>
                    <a:pt x="2993626" y="260685"/>
                    <a:pt x="2995337" y="260462"/>
                  </a:cubicBezTo>
                  <a:cubicBezTo>
                    <a:pt x="2997049" y="260239"/>
                    <a:pt x="2998667" y="259960"/>
                    <a:pt x="3000193" y="259625"/>
                  </a:cubicBezTo>
                  <a:cubicBezTo>
                    <a:pt x="3001718" y="259290"/>
                    <a:pt x="3003076" y="258862"/>
                    <a:pt x="3004267" y="258341"/>
                  </a:cubicBezTo>
                  <a:cubicBezTo>
                    <a:pt x="3005458" y="257820"/>
                    <a:pt x="3006351" y="257262"/>
                    <a:pt x="3006946" y="256667"/>
                  </a:cubicBezTo>
                  <a:cubicBezTo>
                    <a:pt x="3007541" y="256071"/>
                    <a:pt x="3007988" y="255141"/>
                    <a:pt x="3008285" y="253876"/>
                  </a:cubicBezTo>
                  <a:cubicBezTo>
                    <a:pt x="3008583" y="252611"/>
                    <a:pt x="3008732" y="250900"/>
                    <a:pt x="3008732" y="248742"/>
                  </a:cubicBezTo>
                  <a:cubicBezTo>
                    <a:pt x="3008732" y="247402"/>
                    <a:pt x="3008657" y="246286"/>
                    <a:pt x="3008509" y="245393"/>
                  </a:cubicBezTo>
                  <a:cubicBezTo>
                    <a:pt x="3008360" y="244500"/>
                    <a:pt x="3008192" y="243793"/>
                    <a:pt x="3008006" y="243272"/>
                  </a:cubicBezTo>
                  <a:cubicBezTo>
                    <a:pt x="3007820" y="242751"/>
                    <a:pt x="3007560" y="242398"/>
                    <a:pt x="3007225" y="242212"/>
                  </a:cubicBezTo>
                  <a:cubicBezTo>
                    <a:pt x="3006890" y="242026"/>
                    <a:pt x="3006537" y="241933"/>
                    <a:pt x="3006165" y="241933"/>
                  </a:cubicBezTo>
                  <a:cubicBezTo>
                    <a:pt x="3005569" y="241933"/>
                    <a:pt x="3004900" y="242100"/>
                    <a:pt x="3004155" y="242435"/>
                  </a:cubicBezTo>
                  <a:cubicBezTo>
                    <a:pt x="3003411" y="242770"/>
                    <a:pt x="3002518" y="243123"/>
                    <a:pt x="3001477" y="243495"/>
                  </a:cubicBezTo>
                  <a:cubicBezTo>
                    <a:pt x="3000435" y="243867"/>
                    <a:pt x="2999244" y="244221"/>
                    <a:pt x="2997905" y="244556"/>
                  </a:cubicBezTo>
                  <a:cubicBezTo>
                    <a:pt x="2996565" y="244891"/>
                    <a:pt x="2995040" y="245058"/>
                    <a:pt x="2993328" y="245058"/>
                  </a:cubicBezTo>
                  <a:cubicBezTo>
                    <a:pt x="2988045" y="245058"/>
                    <a:pt x="2984380" y="243291"/>
                    <a:pt x="2982333" y="239756"/>
                  </a:cubicBezTo>
                  <a:cubicBezTo>
                    <a:pt x="2980287" y="236221"/>
                    <a:pt x="2979264" y="230994"/>
                    <a:pt x="2979264" y="224073"/>
                  </a:cubicBezTo>
                  <a:lnTo>
                    <a:pt x="2979264" y="168040"/>
                  </a:lnTo>
                  <a:lnTo>
                    <a:pt x="3005048" y="168040"/>
                  </a:lnTo>
                  <a:cubicBezTo>
                    <a:pt x="3006165" y="168040"/>
                    <a:pt x="3007058" y="167444"/>
                    <a:pt x="3007727" y="166254"/>
                  </a:cubicBezTo>
                  <a:cubicBezTo>
                    <a:pt x="3008397" y="165063"/>
                    <a:pt x="3008732" y="163128"/>
                    <a:pt x="3008732" y="160449"/>
                  </a:cubicBezTo>
                  <a:cubicBezTo>
                    <a:pt x="3008732" y="159035"/>
                    <a:pt x="3008657" y="157845"/>
                    <a:pt x="3008509" y="156877"/>
                  </a:cubicBezTo>
                  <a:cubicBezTo>
                    <a:pt x="3008360" y="155910"/>
                    <a:pt x="3008118" y="155110"/>
                    <a:pt x="3007783" y="154478"/>
                  </a:cubicBezTo>
                  <a:cubicBezTo>
                    <a:pt x="3007448" y="153845"/>
                    <a:pt x="3007058" y="153399"/>
                    <a:pt x="3006611" y="153138"/>
                  </a:cubicBezTo>
                  <a:cubicBezTo>
                    <a:pt x="3006165" y="152878"/>
                    <a:pt x="3005644" y="152747"/>
                    <a:pt x="3005048" y="152747"/>
                  </a:cubicBezTo>
                  <a:lnTo>
                    <a:pt x="2979264" y="152747"/>
                  </a:lnTo>
                  <a:lnTo>
                    <a:pt x="2979264" y="128861"/>
                  </a:lnTo>
                  <a:cubicBezTo>
                    <a:pt x="2979264" y="128340"/>
                    <a:pt x="2979115" y="127856"/>
                    <a:pt x="2978817" y="127409"/>
                  </a:cubicBezTo>
                  <a:cubicBezTo>
                    <a:pt x="2978520" y="126963"/>
                    <a:pt x="2978036" y="126572"/>
                    <a:pt x="2977366" y="126237"/>
                  </a:cubicBezTo>
                  <a:cubicBezTo>
                    <a:pt x="2976697" y="125903"/>
                    <a:pt x="2975766" y="125661"/>
                    <a:pt x="2974576" y="125512"/>
                  </a:cubicBezTo>
                  <a:cubicBezTo>
                    <a:pt x="2973385" y="125363"/>
                    <a:pt x="2971860" y="125289"/>
                    <a:pt x="2969999" y="125289"/>
                  </a:cubicBezTo>
                  <a:close/>
                  <a:moveTo>
                    <a:pt x="2369924" y="125289"/>
                  </a:moveTo>
                  <a:cubicBezTo>
                    <a:pt x="2368138" y="125289"/>
                    <a:pt x="2366650" y="125363"/>
                    <a:pt x="2365460" y="125512"/>
                  </a:cubicBezTo>
                  <a:cubicBezTo>
                    <a:pt x="2364269" y="125661"/>
                    <a:pt x="2363320" y="125903"/>
                    <a:pt x="2362613" y="126237"/>
                  </a:cubicBezTo>
                  <a:cubicBezTo>
                    <a:pt x="2361906" y="126572"/>
                    <a:pt x="2361423" y="126963"/>
                    <a:pt x="2361162" y="127409"/>
                  </a:cubicBezTo>
                  <a:cubicBezTo>
                    <a:pt x="2360902" y="127856"/>
                    <a:pt x="2360771" y="128340"/>
                    <a:pt x="2360771" y="128861"/>
                  </a:cubicBezTo>
                  <a:lnTo>
                    <a:pt x="2360771" y="152747"/>
                  </a:lnTo>
                  <a:lnTo>
                    <a:pt x="2346819" y="152747"/>
                  </a:lnTo>
                  <a:cubicBezTo>
                    <a:pt x="2346223" y="152747"/>
                    <a:pt x="2345684" y="152878"/>
                    <a:pt x="2345200" y="153138"/>
                  </a:cubicBezTo>
                  <a:cubicBezTo>
                    <a:pt x="2344717" y="153399"/>
                    <a:pt x="2344326" y="153845"/>
                    <a:pt x="2344028" y="154478"/>
                  </a:cubicBezTo>
                  <a:cubicBezTo>
                    <a:pt x="2343731" y="155110"/>
                    <a:pt x="2343489" y="155910"/>
                    <a:pt x="2343303" y="156877"/>
                  </a:cubicBezTo>
                  <a:cubicBezTo>
                    <a:pt x="2343117" y="157845"/>
                    <a:pt x="2343024" y="159035"/>
                    <a:pt x="2343024" y="160449"/>
                  </a:cubicBezTo>
                  <a:cubicBezTo>
                    <a:pt x="2343024" y="163128"/>
                    <a:pt x="2343359" y="165063"/>
                    <a:pt x="2344028" y="166254"/>
                  </a:cubicBezTo>
                  <a:cubicBezTo>
                    <a:pt x="2344698" y="167444"/>
                    <a:pt x="2345591" y="168040"/>
                    <a:pt x="2346707" y="168040"/>
                  </a:cubicBezTo>
                  <a:lnTo>
                    <a:pt x="2360771" y="168040"/>
                  </a:lnTo>
                  <a:lnTo>
                    <a:pt x="2360771" y="226752"/>
                  </a:lnTo>
                  <a:cubicBezTo>
                    <a:pt x="2360771" y="232557"/>
                    <a:pt x="2361311" y="237598"/>
                    <a:pt x="2362390" y="241877"/>
                  </a:cubicBezTo>
                  <a:cubicBezTo>
                    <a:pt x="2363469" y="246156"/>
                    <a:pt x="2365199" y="249690"/>
                    <a:pt x="2367580" y="252481"/>
                  </a:cubicBezTo>
                  <a:cubicBezTo>
                    <a:pt x="2369962" y="255271"/>
                    <a:pt x="2373013" y="257355"/>
                    <a:pt x="2376733" y="258732"/>
                  </a:cubicBezTo>
                  <a:cubicBezTo>
                    <a:pt x="2380454" y="260108"/>
                    <a:pt x="2384919" y="260797"/>
                    <a:pt x="2390128" y="260797"/>
                  </a:cubicBezTo>
                  <a:cubicBezTo>
                    <a:pt x="2391839" y="260797"/>
                    <a:pt x="2393551" y="260685"/>
                    <a:pt x="2395262" y="260462"/>
                  </a:cubicBezTo>
                  <a:cubicBezTo>
                    <a:pt x="2396974" y="260239"/>
                    <a:pt x="2398592" y="259960"/>
                    <a:pt x="2400118" y="259625"/>
                  </a:cubicBezTo>
                  <a:cubicBezTo>
                    <a:pt x="2401643" y="259290"/>
                    <a:pt x="2403001" y="258862"/>
                    <a:pt x="2404192" y="258341"/>
                  </a:cubicBezTo>
                  <a:cubicBezTo>
                    <a:pt x="2405383" y="257820"/>
                    <a:pt x="2406276" y="257262"/>
                    <a:pt x="2406871" y="256667"/>
                  </a:cubicBezTo>
                  <a:cubicBezTo>
                    <a:pt x="2407466" y="256071"/>
                    <a:pt x="2407913" y="255141"/>
                    <a:pt x="2408210" y="253876"/>
                  </a:cubicBezTo>
                  <a:cubicBezTo>
                    <a:pt x="2408508" y="252611"/>
                    <a:pt x="2408657" y="250900"/>
                    <a:pt x="2408657" y="248742"/>
                  </a:cubicBezTo>
                  <a:cubicBezTo>
                    <a:pt x="2408657" y="247402"/>
                    <a:pt x="2408582" y="246286"/>
                    <a:pt x="2408434" y="245393"/>
                  </a:cubicBezTo>
                  <a:cubicBezTo>
                    <a:pt x="2408285" y="244500"/>
                    <a:pt x="2408117" y="243793"/>
                    <a:pt x="2407931" y="243272"/>
                  </a:cubicBezTo>
                  <a:cubicBezTo>
                    <a:pt x="2407745" y="242751"/>
                    <a:pt x="2407485" y="242398"/>
                    <a:pt x="2407150" y="242212"/>
                  </a:cubicBezTo>
                  <a:cubicBezTo>
                    <a:pt x="2406815" y="242026"/>
                    <a:pt x="2406462" y="241933"/>
                    <a:pt x="2406090" y="241933"/>
                  </a:cubicBezTo>
                  <a:cubicBezTo>
                    <a:pt x="2405494" y="241933"/>
                    <a:pt x="2404825" y="242100"/>
                    <a:pt x="2404080" y="242435"/>
                  </a:cubicBezTo>
                  <a:cubicBezTo>
                    <a:pt x="2403336" y="242770"/>
                    <a:pt x="2402443" y="243123"/>
                    <a:pt x="2401402" y="243495"/>
                  </a:cubicBezTo>
                  <a:cubicBezTo>
                    <a:pt x="2400360" y="243867"/>
                    <a:pt x="2399169" y="244221"/>
                    <a:pt x="2397830" y="244556"/>
                  </a:cubicBezTo>
                  <a:cubicBezTo>
                    <a:pt x="2396490" y="244891"/>
                    <a:pt x="2394965" y="245058"/>
                    <a:pt x="2393253" y="245058"/>
                  </a:cubicBezTo>
                  <a:cubicBezTo>
                    <a:pt x="2387970" y="245058"/>
                    <a:pt x="2384305" y="243291"/>
                    <a:pt x="2382258" y="239756"/>
                  </a:cubicBezTo>
                  <a:cubicBezTo>
                    <a:pt x="2380212" y="236221"/>
                    <a:pt x="2379189" y="230994"/>
                    <a:pt x="2379189" y="224073"/>
                  </a:cubicBezTo>
                  <a:lnTo>
                    <a:pt x="2379189" y="168040"/>
                  </a:lnTo>
                  <a:lnTo>
                    <a:pt x="2404973" y="168040"/>
                  </a:lnTo>
                  <a:cubicBezTo>
                    <a:pt x="2406090" y="168040"/>
                    <a:pt x="2406983" y="167444"/>
                    <a:pt x="2407652" y="166254"/>
                  </a:cubicBezTo>
                  <a:cubicBezTo>
                    <a:pt x="2408322" y="165063"/>
                    <a:pt x="2408657" y="163128"/>
                    <a:pt x="2408657" y="160449"/>
                  </a:cubicBezTo>
                  <a:cubicBezTo>
                    <a:pt x="2408657" y="159035"/>
                    <a:pt x="2408582" y="157845"/>
                    <a:pt x="2408434" y="156877"/>
                  </a:cubicBezTo>
                  <a:cubicBezTo>
                    <a:pt x="2408285" y="155910"/>
                    <a:pt x="2408043" y="155110"/>
                    <a:pt x="2407708" y="154478"/>
                  </a:cubicBezTo>
                  <a:cubicBezTo>
                    <a:pt x="2407373" y="153845"/>
                    <a:pt x="2406983" y="153399"/>
                    <a:pt x="2406536" y="153138"/>
                  </a:cubicBezTo>
                  <a:cubicBezTo>
                    <a:pt x="2406090" y="152878"/>
                    <a:pt x="2405569" y="152747"/>
                    <a:pt x="2404973" y="152747"/>
                  </a:cubicBezTo>
                  <a:lnTo>
                    <a:pt x="2379189" y="152747"/>
                  </a:lnTo>
                  <a:lnTo>
                    <a:pt x="2379189" y="128861"/>
                  </a:lnTo>
                  <a:cubicBezTo>
                    <a:pt x="2379189" y="128340"/>
                    <a:pt x="2379040" y="127856"/>
                    <a:pt x="2378742" y="127409"/>
                  </a:cubicBezTo>
                  <a:cubicBezTo>
                    <a:pt x="2378445" y="126963"/>
                    <a:pt x="2377961" y="126572"/>
                    <a:pt x="2377291" y="126237"/>
                  </a:cubicBezTo>
                  <a:cubicBezTo>
                    <a:pt x="2376622" y="125903"/>
                    <a:pt x="2375691" y="125661"/>
                    <a:pt x="2374501" y="125512"/>
                  </a:cubicBezTo>
                  <a:cubicBezTo>
                    <a:pt x="2373310" y="125363"/>
                    <a:pt x="2371785" y="125289"/>
                    <a:pt x="2369924" y="125289"/>
                  </a:cubicBezTo>
                  <a:close/>
                  <a:moveTo>
                    <a:pt x="2065124" y="125289"/>
                  </a:moveTo>
                  <a:cubicBezTo>
                    <a:pt x="2063338" y="125289"/>
                    <a:pt x="2061850" y="125363"/>
                    <a:pt x="2060660" y="125512"/>
                  </a:cubicBezTo>
                  <a:cubicBezTo>
                    <a:pt x="2059469" y="125661"/>
                    <a:pt x="2058520" y="125903"/>
                    <a:pt x="2057813" y="126237"/>
                  </a:cubicBezTo>
                  <a:cubicBezTo>
                    <a:pt x="2057106" y="126572"/>
                    <a:pt x="2056623" y="126963"/>
                    <a:pt x="2056362" y="127409"/>
                  </a:cubicBezTo>
                  <a:cubicBezTo>
                    <a:pt x="2056102" y="127856"/>
                    <a:pt x="2055971" y="128340"/>
                    <a:pt x="2055971" y="128861"/>
                  </a:cubicBezTo>
                  <a:lnTo>
                    <a:pt x="2055971" y="152747"/>
                  </a:lnTo>
                  <a:lnTo>
                    <a:pt x="2042019" y="152747"/>
                  </a:lnTo>
                  <a:cubicBezTo>
                    <a:pt x="2041424" y="152747"/>
                    <a:pt x="2040884" y="152878"/>
                    <a:pt x="2040400" y="153138"/>
                  </a:cubicBezTo>
                  <a:cubicBezTo>
                    <a:pt x="2039917" y="153399"/>
                    <a:pt x="2039526" y="153845"/>
                    <a:pt x="2039228" y="154478"/>
                  </a:cubicBezTo>
                  <a:cubicBezTo>
                    <a:pt x="2038931" y="155110"/>
                    <a:pt x="2038689" y="155910"/>
                    <a:pt x="2038503" y="156877"/>
                  </a:cubicBezTo>
                  <a:cubicBezTo>
                    <a:pt x="2038317" y="157845"/>
                    <a:pt x="2038224" y="159035"/>
                    <a:pt x="2038224" y="160449"/>
                  </a:cubicBezTo>
                  <a:cubicBezTo>
                    <a:pt x="2038224" y="163128"/>
                    <a:pt x="2038559" y="165063"/>
                    <a:pt x="2039228" y="166254"/>
                  </a:cubicBezTo>
                  <a:cubicBezTo>
                    <a:pt x="2039898" y="167444"/>
                    <a:pt x="2040791" y="168040"/>
                    <a:pt x="2041907" y="168040"/>
                  </a:cubicBezTo>
                  <a:lnTo>
                    <a:pt x="2055971" y="168040"/>
                  </a:lnTo>
                  <a:lnTo>
                    <a:pt x="2055971" y="226752"/>
                  </a:lnTo>
                  <a:cubicBezTo>
                    <a:pt x="2055971" y="232557"/>
                    <a:pt x="2056511" y="237598"/>
                    <a:pt x="2057590" y="241877"/>
                  </a:cubicBezTo>
                  <a:cubicBezTo>
                    <a:pt x="2058669" y="246156"/>
                    <a:pt x="2060399" y="249690"/>
                    <a:pt x="2062780" y="252481"/>
                  </a:cubicBezTo>
                  <a:cubicBezTo>
                    <a:pt x="2065162" y="255271"/>
                    <a:pt x="2068213" y="257355"/>
                    <a:pt x="2071933" y="258732"/>
                  </a:cubicBezTo>
                  <a:cubicBezTo>
                    <a:pt x="2075654" y="260108"/>
                    <a:pt x="2080119" y="260797"/>
                    <a:pt x="2085328" y="260797"/>
                  </a:cubicBezTo>
                  <a:cubicBezTo>
                    <a:pt x="2087039" y="260797"/>
                    <a:pt x="2088751" y="260685"/>
                    <a:pt x="2090462" y="260462"/>
                  </a:cubicBezTo>
                  <a:cubicBezTo>
                    <a:pt x="2092174" y="260239"/>
                    <a:pt x="2093792" y="259960"/>
                    <a:pt x="2095318" y="259625"/>
                  </a:cubicBezTo>
                  <a:cubicBezTo>
                    <a:pt x="2096843" y="259290"/>
                    <a:pt x="2098201" y="258862"/>
                    <a:pt x="2099392" y="258341"/>
                  </a:cubicBezTo>
                  <a:cubicBezTo>
                    <a:pt x="2100583" y="257820"/>
                    <a:pt x="2101476" y="257262"/>
                    <a:pt x="2102071" y="256667"/>
                  </a:cubicBezTo>
                  <a:cubicBezTo>
                    <a:pt x="2102666" y="256071"/>
                    <a:pt x="2103113" y="255141"/>
                    <a:pt x="2103410" y="253876"/>
                  </a:cubicBezTo>
                  <a:cubicBezTo>
                    <a:pt x="2103708" y="252611"/>
                    <a:pt x="2103857" y="250900"/>
                    <a:pt x="2103857" y="248742"/>
                  </a:cubicBezTo>
                  <a:cubicBezTo>
                    <a:pt x="2103857" y="247402"/>
                    <a:pt x="2103782" y="246286"/>
                    <a:pt x="2103634" y="245393"/>
                  </a:cubicBezTo>
                  <a:cubicBezTo>
                    <a:pt x="2103485" y="244500"/>
                    <a:pt x="2103317" y="243793"/>
                    <a:pt x="2103131" y="243272"/>
                  </a:cubicBezTo>
                  <a:cubicBezTo>
                    <a:pt x="2102945" y="242751"/>
                    <a:pt x="2102685" y="242398"/>
                    <a:pt x="2102350" y="242212"/>
                  </a:cubicBezTo>
                  <a:cubicBezTo>
                    <a:pt x="2102015" y="242026"/>
                    <a:pt x="2101662" y="241933"/>
                    <a:pt x="2101290" y="241933"/>
                  </a:cubicBezTo>
                  <a:cubicBezTo>
                    <a:pt x="2100694" y="241933"/>
                    <a:pt x="2100025" y="242100"/>
                    <a:pt x="2099280" y="242435"/>
                  </a:cubicBezTo>
                  <a:cubicBezTo>
                    <a:pt x="2098536" y="242770"/>
                    <a:pt x="2097643" y="243123"/>
                    <a:pt x="2096602" y="243495"/>
                  </a:cubicBezTo>
                  <a:cubicBezTo>
                    <a:pt x="2095560" y="243867"/>
                    <a:pt x="2094369" y="244221"/>
                    <a:pt x="2093030" y="244556"/>
                  </a:cubicBezTo>
                  <a:cubicBezTo>
                    <a:pt x="2091690" y="244891"/>
                    <a:pt x="2090165" y="245058"/>
                    <a:pt x="2088453" y="245058"/>
                  </a:cubicBezTo>
                  <a:cubicBezTo>
                    <a:pt x="2083170" y="245058"/>
                    <a:pt x="2079505" y="243291"/>
                    <a:pt x="2077459" y="239756"/>
                  </a:cubicBezTo>
                  <a:cubicBezTo>
                    <a:pt x="2075412" y="236221"/>
                    <a:pt x="2074389" y="230994"/>
                    <a:pt x="2074389" y="224073"/>
                  </a:cubicBezTo>
                  <a:lnTo>
                    <a:pt x="2074389" y="168040"/>
                  </a:lnTo>
                  <a:lnTo>
                    <a:pt x="2100173" y="168040"/>
                  </a:lnTo>
                  <a:cubicBezTo>
                    <a:pt x="2101290" y="168040"/>
                    <a:pt x="2102183" y="167444"/>
                    <a:pt x="2102852" y="166254"/>
                  </a:cubicBezTo>
                  <a:cubicBezTo>
                    <a:pt x="2103522" y="165063"/>
                    <a:pt x="2103857" y="163128"/>
                    <a:pt x="2103857" y="160449"/>
                  </a:cubicBezTo>
                  <a:cubicBezTo>
                    <a:pt x="2103857" y="159035"/>
                    <a:pt x="2103782" y="157845"/>
                    <a:pt x="2103634" y="156877"/>
                  </a:cubicBezTo>
                  <a:cubicBezTo>
                    <a:pt x="2103485" y="155910"/>
                    <a:pt x="2103243" y="155110"/>
                    <a:pt x="2102908" y="154478"/>
                  </a:cubicBezTo>
                  <a:cubicBezTo>
                    <a:pt x="2102573" y="153845"/>
                    <a:pt x="2102183" y="153399"/>
                    <a:pt x="2101736" y="153138"/>
                  </a:cubicBezTo>
                  <a:cubicBezTo>
                    <a:pt x="2101290" y="152878"/>
                    <a:pt x="2100769" y="152747"/>
                    <a:pt x="2100173" y="152747"/>
                  </a:cubicBezTo>
                  <a:lnTo>
                    <a:pt x="2074389" y="152747"/>
                  </a:lnTo>
                  <a:lnTo>
                    <a:pt x="2074389" y="128861"/>
                  </a:lnTo>
                  <a:cubicBezTo>
                    <a:pt x="2074389" y="128340"/>
                    <a:pt x="2074240" y="127856"/>
                    <a:pt x="2073942" y="127409"/>
                  </a:cubicBezTo>
                  <a:cubicBezTo>
                    <a:pt x="2073645" y="126963"/>
                    <a:pt x="2073161" y="126572"/>
                    <a:pt x="2072491" y="126237"/>
                  </a:cubicBezTo>
                  <a:cubicBezTo>
                    <a:pt x="2071822" y="125903"/>
                    <a:pt x="2070892" y="125661"/>
                    <a:pt x="2069701" y="125512"/>
                  </a:cubicBezTo>
                  <a:cubicBezTo>
                    <a:pt x="2068510" y="125363"/>
                    <a:pt x="2066985" y="125289"/>
                    <a:pt x="2065124" y="125289"/>
                  </a:cubicBezTo>
                  <a:close/>
                  <a:moveTo>
                    <a:pt x="731624" y="125289"/>
                  </a:moveTo>
                  <a:cubicBezTo>
                    <a:pt x="729838" y="125289"/>
                    <a:pt x="728350" y="125363"/>
                    <a:pt x="727159" y="125512"/>
                  </a:cubicBezTo>
                  <a:cubicBezTo>
                    <a:pt x="725969" y="125661"/>
                    <a:pt x="725020" y="125903"/>
                    <a:pt x="724313" y="126237"/>
                  </a:cubicBezTo>
                  <a:cubicBezTo>
                    <a:pt x="723606" y="126572"/>
                    <a:pt x="723122" y="126963"/>
                    <a:pt x="722862" y="127409"/>
                  </a:cubicBezTo>
                  <a:cubicBezTo>
                    <a:pt x="722601" y="127856"/>
                    <a:pt x="722471" y="128340"/>
                    <a:pt x="722471" y="128861"/>
                  </a:cubicBezTo>
                  <a:lnTo>
                    <a:pt x="722471" y="152747"/>
                  </a:lnTo>
                  <a:lnTo>
                    <a:pt x="708519" y="152747"/>
                  </a:lnTo>
                  <a:cubicBezTo>
                    <a:pt x="707923" y="152747"/>
                    <a:pt x="707384" y="152878"/>
                    <a:pt x="706900" y="153138"/>
                  </a:cubicBezTo>
                  <a:cubicBezTo>
                    <a:pt x="706416" y="153399"/>
                    <a:pt x="706026" y="153845"/>
                    <a:pt x="705728" y="154478"/>
                  </a:cubicBezTo>
                  <a:cubicBezTo>
                    <a:pt x="705430" y="155110"/>
                    <a:pt x="705189" y="155910"/>
                    <a:pt x="705003" y="156877"/>
                  </a:cubicBezTo>
                  <a:cubicBezTo>
                    <a:pt x="704817" y="157845"/>
                    <a:pt x="704724" y="159035"/>
                    <a:pt x="704724" y="160449"/>
                  </a:cubicBezTo>
                  <a:cubicBezTo>
                    <a:pt x="704724" y="163128"/>
                    <a:pt x="705058" y="165063"/>
                    <a:pt x="705728" y="166254"/>
                  </a:cubicBezTo>
                  <a:cubicBezTo>
                    <a:pt x="706398" y="167444"/>
                    <a:pt x="707291" y="168040"/>
                    <a:pt x="708407" y="168040"/>
                  </a:cubicBezTo>
                  <a:lnTo>
                    <a:pt x="722471" y="168040"/>
                  </a:lnTo>
                  <a:lnTo>
                    <a:pt x="722471" y="226752"/>
                  </a:lnTo>
                  <a:cubicBezTo>
                    <a:pt x="722471" y="232557"/>
                    <a:pt x="723011" y="237598"/>
                    <a:pt x="724090" y="241877"/>
                  </a:cubicBezTo>
                  <a:cubicBezTo>
                    <a:pt x="725169" y="246156"/>
                    <a:pt x="726899" y="249690"/>
                    <a:pt x="729280" y="252481"/>
                  </a:cubicBezTo>
                  <a:cubicBezTo>
                    <a:pt x="731661" y="255271"/>
                    <a:pt x="734712" y="257355"/>
                    <a:pt x="738433" y="258732"/>
                  </a:cubicBezTo>
                  <a:cubicBezTo>
                    <a:pt x="742154" y="260108"/>
                    <a:pt x="746619" y="260797"/>
                    <a:pt x="751828" y="260797"/>
                  </a:cubicBezTo>
                  <a:cubicBezTo>
                    <a:pt x="753539" y="260797"/>
                    <a:pt x="755251" y="260685"/>
                    <a:pt x="756962" y="260462"/>
                  </a:cubicBezTo>
                  <a:cubicBezTo>
                    <a:pt x="758674" y="260239"/>
                    <a:pt x="760292" y="259960"/>
                    <a:pt x="761818" y="259625"/>
                  </a:cubicBezTo>
                  <a:cubicBezTo>
                    <a:pt x="763343" y="259290"/>
                    <a:pt x="764701" y="258862"/>
                    <a:pt x="765892" y="258341"/>
                  </a:cubicBezTo>
                  <a:cubicBezTo>
                    <a:pt x="767083" y="257820"/>
                    <a:pt x="767976" y="257262"/>
                    <a:pt x="768571" y="256667"/>
                  </a:cubicBezTo>
                  <a:cubicBezTo>
                    <a:pt x="769166" y="256071"/>
                    <a:pt x="769613" y="255141"/>
                    <a:pt x="769910" y="253876"/>
                  </a:cubicBezTo>
                  <a:cubicBezTo>
                    <a:pt x="770208" y="252611"/>
                    <a:pt x="770357" y="250900"/>
                    <a:pt x="770357" y="248742"/>
                  </a:cubicBezTo>
                  <a:cubicBezTo>
                    <a:pt x="770357" y="247402"/>
                    <a:pt x="770282" y="246286"/>
                    <a:pt x="770134" y="245393"/>
                  </a:cubicBezTo>
                  <a:cubicBezTo>
                    <a:pt x="769985" y="244500"/>
                    <a:pt x="769817" y="243793"/>
                    <a:pt x="769631" y="243272"/>
                  </a:cubicBezTo>
                  <a:cubicBezTo>
                    <a:pt x="769445" y="242751"/>
                    <a:pt x="769185" y="242398"/>
                    <a:pt x="768850" y="242212"/>
                  </a:cubicBezTo>
                  <a:cubicBezTo>
                    <a:pt x="768515" y="242026"/>
                    <a:pt x="768162" y="241933"/>
                    <a:pt x="767790" y="241933"/>
                  </a:cubicBezTo>
                  <a:cubicBezTo>
                    <a:pt x="767194" y="241933"/>
                    <a:pt x="766524" y="242100"/>
                    <a:pt x="765780" y="242435"/>
                  </a:cubicBezTo>
                  <a:cubicBezTo>
                    <a:pt x="765036" y="242770"/>
                    <a:pt x="764143" y="243123"/>
                    <a:pt x="763101" y="243495"/>
                  </a:cubicBezTo>
                  <a:cubicBezTo>
                    <a:pt x="762060" y="243867"/>
                    <a:pt x="760869" y="244221"/>
                    <a:pt x="759530" y="244556"/>
                  </a:cubicBezTo>
                  <a:cubicBezTo>
                    <a:pt x="758190" y="244891"/>
                    <a:pt x="756664" y="245058"/>
                    <a:pt x="754953" y="245058"/>
                  </a:cubicBezTo>
                  <a:cubicBezTo>
                    <a:pt x="749670" y="245058"/>
                    <a:pt x="746005" y="243291"/>
                    <a:pt x="743958" y="239756"/>
                  </a:cubicBezTo>
                  <a:cubicBezTo>
                    <a:pt x="741912" y="236221"/>
                    <a:pt x="740889" y="230994"/>
                    <a:pt x="740889" y="224073"/>
                  </a:cubicBezTo>
                  <a:lnTo>
                    <a:pt x="740889" y="168040"/>
                  </a:lnTo>
                  <a:lnTo>
                    <a:pt x="766673" y="168040"/>
                  </a:lnTo>
                  <a:cubicBezTo>
                    <a:pt x="767790" y="168040"/>
                    <a:pt x="768682" y="167444"/>
                    <a:pt x="769352" y="166254"/>
                  </a:cubicBezTo>
                  <a:cubicBezTo>
                    <a:pt x="770022" y="165063"/>
                    <a:pt x="770357" y="163128"/>
                    <a:pt x="770357" y="160449"/>
                  </a:cubicBezTo>
                  <a:cubicBezTo>
                    <a:pt x="770357" y="159035"/>
                    <a:pt x="770282" y="157845"/>
                    <a:pt x="770134" y="156877"/>
                  </a:cubicBezTo>
                  <a:cubicBezTo>
                    <a:pt x="769985" y="155910"/>
                    <a:pt x="769743" y="155110"/>
                    <a:pt x="769408" y="154478"/>
                  </a:cubicBezTo>
                  <a:cubicBezTo>
                    <a:pt x="769073" y="153845"/>
                    <a:pt x="768682" y="153399"/>
                    <a:pt x="768236" y="153138"/>
                  </a:cubicBezTo>
                  <a:cubicBezTo>
                    <a:pt x="767790" y="152878"/>
                    <a:pt x="767269" y="152747"/>
                    <a:pt x="766673" y="152747"/>
                  </a:cubicBezTo>
                  <a:lnTo>
                    <a:pt x="740889" y="152747"/>
                  </a:lnTo>
                  <a:lnTo>
                    <a:pt x="740889" y="128861"/>
                  </a:lnTo>
                  <a:cubicBezTo>
                    <a:pt x="740889" y="128340"/>
                    <a:pt x="740740" y="127856"/>
                    <a:pt x="740442" y="127409"/>
                  </a:cubicBezTo>
                  <a:cubicBezTo>
                    <a:pt x="740145" y="126963"/>
                    <a:pt x="739661" y="126572"/>
                    <a:pt x="738991" y="126237"/>
                  </a:cubicBezTo>
                  <a:cubicBezTo>
                    <a:pt x="738322" y="125903"/>
                    <a:pt x="737391" y="125661"/>
                    <a:pt x="736201" y="125512"/>
                  </a:cubicBezTo>
                  <a:cubicBezTo>
                    <a:pt x="735010" y="125363"/>
                    <a:pt x="733485" y="125289"/>
                    <a:pt x="731624" y="125289"/>
                  </a:cubicBezTo>
                  <a:close/>
                  <a:moveTo>
                    <a:pt x="1212190" y="113792"/>
                  </a:moveTo>
                  <a:cubicBezTo>
                    <a:pt x="1210330" y="113792"/>
                    <a:pt x="1208786" y="113866"/>
                    <a:pt x="1207558" y="114015"/>
                  </a:cubicBezTo>
                  <a:cubicBezTo>
                    <a:pt x="1206330" y="114164"/>
                    <a:pt x="1205344" y="114387"/>
                    <a:pt x="1204600" y="114685"/>
                  </a:cubicBezTo>
                  <a:cubicBezTo>
                    <a:pt x="1203856" y="114982"/>
                    <a:pt x="1203335" y="115354"/>
                    <a:pt x="1203037" y="115801"/>
                  </a:cubicBezTo>
                  <a:cubicBezTo>
                    <a:pt x="1202740" y="116247"/>
                    <a:pt x="1202591" y="116731"/>
                    <a:pt x="1202591" y="117252"/>
                  </a:cubicBezTo>
                  <a:lnTo>
                    <a:pt x="1202591" y="220613"/>
                  </a:lnTo>
                  <a:cubicBezTo>
                    <a:pt x="1202591" y="225450"/>
                    <a:pt x="1202293" y="229375"/>
                    <a:pt x="1201698" y="232389"/>
                  </a:cubicBezTo>
                  <a:cubicBezTo>
                    <a:pt x="1201102" y="235403"/>
                    <a:pt x="1200210" y="237766"/>
                    <a:pt x="1199019" y="239477"/>
                  </a:cubicBezTo>
                  <a:cubicBezTo>
                    <a:pt x="1197828" y="241189"/>
                    <a:pt x="1196340" y="242361"/>
                    <a:pt x="1194554" y="242993"/>
                  </a:cubicBezTo>
                  <a:cubicBezTo>
                    <a:pt x="1192768" y="243626"/>
                    <a:pt x="1190610" y="243942"/>
                    <a:pt x="1188080" y="243942"/>
                  </a:cubicBezTo>
                  <a:cubicBezTo>
                    <a:pt x="1185773" y="243942"/>
                    <a:pt x="1183764" y="243663"/>
                    <a:pt x="1182052" y="243105"/>
                  </a:cubicBezTo>
                  <a:cubicBezTo>
                    <a:pt x="1180341" y="242547"/>
                    <a:pt x="1178834" y="241933"/>
                    <a:pt x="1177532" y="241263"/>
                  </a:cubicBezTo>
                  <a:cubicBezTo>
                    <a:pt x="1176230" y="240593"/>
                    <a:pt x="1175114" y="239979"/>
                    <a:pt x="1174183" y="239421"/>
                  </a:cubicBezTo>
                  <a:cubicBezTo>
                    <a:pt x="1173253" y="238863"/>
                    <a:pt x="1172490" y="238584"/>
                    <a:pt x="1171895" y="238584"/>
                  </a:cubicBezTo>
                  <a:cubicBezTo>
                    <a:pt x="1171300" y="238584"/>
                    <a:pt x="1170797" y="238714"/>
                    <a:pt x="1170388" y="238975"/>
                  </a:cubicBezTo>
                  <a:cubicBezTo>
                    <a:pt x="1169979" y="239235"/>
                    <a:pt x="1169625" y="239682"/>
                    <a:pt x="1169328" y="240314"/>
                  </a:cubicBezTo>
                  <a:cubicBezTo>
                    <a:pt x="1169030" y="240947"/>
                    <a:pt x="1168825" y="241802"/>
                    <a:pt x="1168714" y="242881"/>
                  </a:cubicBezTo>
                  <a:cubicBezTo>
                    <a:pt x="1168602" y="243961"/>
                    <a:pt x="1168546" y="245319"/>
                    <a:pt x="1168546" y="246956"/>
                  </a:cubicBezTo>
                  <a:cubicBezTo>
                    <a:pt x="1168546" y="248295"/>
                    <a:pt x="1168584" y="249430"/>
                    <a:pt x="1168658" y="250360"/>
                  </a:cubicBezTo>
                  <a:cubicBezTo>
                    <a:pt x="1168732" y="251290"/>
                    <a:pt x="1168863" y="252072"/>
                    <a:pt x="1169049" y="252704"/>
                  </a:cubicBezTo>
                  <a:cubicBezTo>
                    <a:pt x="1169235" y="253337"/>
                    <a:pt x="1169458" y="253876"/>
                    <a:pt x="1169718" y="254323"/>
                  </a:cubicBezTo>
                  <a:cubicBezTo>
                    <a:pt x="1169979" y="254769"/>
                    <a:pt x="1170314" y="255216"/>
                    <a:pt x="1170723" y="255662"/>
                  </a:cubicBezTo>
                  <a:cubicBezTo>
                    <a:pt x="1171132" y="256109"/>
                    <a:pt x="1171970" y="256648"/>
                    <a:pt x="1173234" y="257281"/>
                  </a:cubicBezTo>
                  <a:cubicBezTo>
                    <a:pt x="1174500" y="257913"/>
                    <a:pt x="1175988" y="258508"/>
                    <a:pt x="1177699" y="259067"/>
                  </a:cubicBezTo>
                  <a:cubicBezTo>
                    <a:pt x="1179411" y="259625"/>
                    <a:pt x="1181290" y="260071"/>
                    <a:pt x="1183336" y="260406"/>
                  </a:cubicBezTo>
                  <a:cubicBezTo>
                    <a:pt x="1185383" y="260741"/>
                    <a:pt x="1187448" y="260908"/>
                    <a:pt x="1189531" y="260908"/>
                  </a:cubicBezTo>
                  <a:cubicBezTo>
                    <a:pt x="1195633" y="260908"/>
                    <a:pt x="1200749" y="259997"/>
                    <a:pt x="1204879" y="258174"/>
                  </a:cubicBezTo>
                  <a:cubicBezTo>
                    <a:pt x="1209009" y="256350"/>
                    <a:pt x="1212339" y="253765"/>
                    <a:pt x="1214869" y="250416"/>
                  </a:cubicBezTo>
                  <a:cubicBezTo>
                    <a:pt x="1217399" y="247067"/>
                    <a:pt x="1219185" y="243012"/>
                    <a:pt x="1220227" y="238249"/>
                  </a:cubicBezTo>
                  <a:cubicBezTo>
                    <a:pt x="1221269" y="233487"/>
                    <a:pt x="1221790" y="228241"/>
                    <a:pt x="1221790" y="222511"/>
                  </a:cubicBezTo>
                  <a:lnTo>
                    <a:pt x="1221790" y="117252"/>
                  </a:lnTo>
                  <a:cubicBezTo>
                    <a:pt x="1221790" y="116731"/>
                    <a:pt x="1221622" y="116247"/>
                    <a:pt x="1221287" y="115801"/>
                  </a:cubicBezTo>
                  <a:cubicBezTo>
                    <a:pt x="1220952" y="115354"/>
                    <a:pt x="1220432" y="114982"/>
                    <a:pt x="1219725" y="114685"/>
                  </a:cubicBezTo>
                  <a:cubicBezTo>
                    <a:pt x="1219018" y="114387"/>
                    <a:pt x="1218032" y="114164"/>
                    <a:pt x="1216767" y="114015"/>
                  </a:cubicBezTo>
                  <a:cubicBezTo>
                    <a:pt x="1215502" y="113866"/>
                    <a:pt x="1213976" y="113792"/>
                    <a:pt x="1212190" y="113792"/>
                  </a:cubicBezTo>
                  <a:close/>
                  <a:moveTo>
                    <a:pt x="120238" y="113792"/>
                  </a:moveTo>
                  <a:cubicBezTo>
                    <a:pt x="118452" y="113792"/>
                    <a:pt x="116927" y="113885"/>
                    <a:pt x="115662" y="114071"/>
                  </a:cubicBezTo>
                  <a:cubicBezTo>
                    <a:pt x="114397" y="114257"/>
                    <a:pt x="113392" y="114480"/>
                    <a:pt x="112648" y="114740"/>
                  </a:cubicBezTo>
                  <a:cubicBezTo>
                    <a:pt x="111904" y="115001"/>
                    <a:pt x="111383" y="115354"/>
                    <a:pt x="111085" y="115801"/>
                  </a:cubicBezTo>
                  <a:cubicBezTo>
                    <a:pt x="110788" y="116247"/>
                    <a:pt x="110639" y="116768"/>
                    <a:pt x="110639" y="117364"/>
                  </a:cubicBezTo>
                  <a:lnTo>
                    <a:pt x="110639" y="251086"/>
                  </a:lnTo>
                  <a:cubicBezTo>
                    <a:pt x="110639" y="253988"/>
                    <a:pt x="111402" y="256016"/>
                    <a:pt x="112927" y="257169"/>
                  </a:cubicBezTo>
                  <a:cubicBezTo>
                    <a:pt x="114453" y="258322"/>
                    <a:pt x="116071" y="258899"/>
                    <a:pt x="117783" y="258899"/>
                  </a:cubicBezTo>
                  <a:lnTo>
                    <a:pt x="181630" y="258899"/>
                  </a:lnTo>
                  <a:cubicBezTo>
                    <a:pt x="182300" y="258899"/>
                    <a:pt x="182876" y="258732"/>
                    <a:pt x="183360" y="258397"/>
                  </a:cubicBezTo>
                  <a:cubicBezTo>
                    <a:pt x="183844" y="258062"/>
                    <a:pt x="184253" y="257541"/>
                    <a:pt x="184588" y="256834"/>
                  </a:cubicBezTo>
                  <a:cubicBezTo>
                    <a:pt x="184923" y="256127"/>
                    <a:pt x="185165" y="255271"/>
                    <a:pt x="185313" y="254267"/>
                  </a:cubicBezTo>
                  <a:cubicBezTo>
                    <a:pt x="185462" y="253262"/>
                    <a:pt x="185537" y="252016"/>
                    <a:pt x="185537" y="250528"/>
                  </a:cubicBezTo>
                  <a:cubicBezTo>
                    <a:pt x="185537" y="249039"/>
                    <a:pt x="185462" y="247774"/>
                    <a:pt x="185313" y="246732"/>
                  </a:cubicBezTo>
                  <a:cubicBezTo>
                    <a:pt x="185165" y="245691"/>
                    <a:pt x="184923" y="244853"/>
                    <a:pt x="184588" y="244221"/>
                  </a:cubicBezTo>
                  <a:cubicBezTo>
                    <a:pt x="184253" y="243588"/>
                    <a:pt x="183844" y="243105"/>
                    <a:pt x="183360" y="242770"/>
                  </a:cubicBezTo>
                  <a:cubicBezTo>
                    <a:pt x="182876" y="242435"/>
                    <a:pt x="182300" y="242268"/>
                    <a:pt x="181630" y="242268"/>
                  </a:cubicBezTo>
                  <a:lnTo>
                    <a:pt x="129838" y="242268"/>
                  </a:lnTo>
                  <a:lnTo>
                    <a:pt x="129838" y="117364"/>
                  </a:lnTo>
                  <a:cubicBezTo>
                    <a:pt x="129838" y="116768"/>
                    <a:pt x="129689" y="116247"/>
                    <a:pt x="129391" y="115801"/>
                  </a:cubicBezTo>
                  <a:cubicBezTo>
                    <a:pt x="129094" y="115354"/>
                    <a:pt x="128573" y="115001"/>
                    <a:pt x="127829" y="114740"/>
                  </a:cubicBezTo>
                  <a:cubicBezTo>
                    <a:pt x="127084" y="114480"/>
                    <a:pt x="126098" y="114257"/>
                    <a:pt x="124871" y="114071"/>
                  </a:cubicBezTo>
                  <a:cubicBezTo>
                    <a:pt x="123643" y="113885"/>
                    <a:pt x="122099" y="113792"/>
                    <a:pt x="120238" y="113792"/>
                  </a:cubicBezTo>
                  <a:close/>
                  <a:moveTo>
                    <a:pt x="1632704" y="112341"/>
                  </a:moveTo>
                  <a:cubicBezTo>
                    <a:pt x="1626453" y="112341"/>
                    <a:pt x="1620631" y="113178"/>
                    <a:pt x="1615236" y="114852"/>
                  </a:cubicBezTo>
                  <a:cubicBezTo>
                    <a:pt x="1609840" y="116526"/>
                    <a:pt x="1605190" y="118963"/>
                    <a:pt x="1601283" y="122163"/>
                  </a:cubicBezTo>
                  <a:cubicBezTo>
                    <a:pt x="1597376" y="125363"/>
                    <a:pt x="1594325" y="129326"/>
                    <a:pt x="1592130" y="134051"/>
                  </a:cubicBezTo>
                  <a:cubicBezTo>
                    <a:pt x="1589935" y="138776"/>
                    <a:pt x="1588837" y="144153"/>
                    <a:pt x="1588837" y="150180"/>
                  </a:cubicBezTo>
                  <a:cubicBezTo>
                    <a:pt x="1588837" y="156059"/>
                    <a:pt x="1589786" y="161100"/>
                    <a:pt x="1591683" y="165305"/>
                  </a:cubicBezTo>
                  <a:cubicBezTo>
                    <a:pt x="1593581" y="169509"/>
                    <a:pt x="1596055" y="173174"/>
                    <a:pt x="1599106" y="176300"/>
                  </a:cubicBezTo>
                  <a:cubicBezTo>
                    <a:pt x="1602157" y="179425"/>
                    <a:pt x="1605618" y="182141"/>
                    <a:pt x="1609487" y="184448"/>
                  </a:cubicBezTo>
                  <a:cubicBezTo>
                    <a:pt x="1613357" y="186755"/>
                    <a:pt x="1617338" y="188857"/>
                    <a:pt x="1621430" y="190754"/>
                  </a:cubicBezTo>
                  <a:cubicBezTo>
                    <a:pt x="1625523" y="192652"/>
                    <a:pt x="1629523" y="194512"/>
                    <a:pt x="1633430" y="196336"/>
                  </a:cubicBezTo>
                  <a:cubicBezTo>
                    <a:pt x="1637336" y="198159"/>
                    <a:pt x="1640815" y="200168"/>
                    <a:pt x="1643866" y="202363"/>
                  </a:cubicBezTo>
                  <a:cubicBezTo>
                    <a:pt x="1646917" y="204558"/>
                    <a:pt x="1649373" y="207107"/>
                    <a:pt x="1651233" y="210009"/>
                  </a:cubicBezTo>
                  <a:cubicBezTo>
                    <a:pt x="1653094" y="212911"/>
                    <a:pt x="1654024" y="216409"/>
                    <a:pt x="1654024" y="220501"/>
                  </a:cubicBezTo>
                  <a:cubicBezTo>
                    <a:pt x="1654024" y="224297"/>
                    <a:pt x="1653354" y="227682"/>
                    <a:pt x="1652015" y="230659"/>
                  </a:cubicBezTo>
                  <a:cubicBezTo>
                    <a:pt x="1650675" y="233636"/>
                    <a:pt x="1648759" y="236147"/>
                    <a:pt x="1646266" y="238193"/>
                  </a:cubicBezTo>
                  <a:cubicBezTo>
                    <a:pt x="1643773" y="240240"/>
                    <a:pt x="1640797" y="241821"/>
                    <a:pt x="1637336" y="242937"/>
                  </a:cubicBezTo>
                  <a:cubicBezTo>
                    <a:pt x="1633876" y="244054"/>
                    <a:pt x="1630062" y="244612"/>
                    <a:pt x="1625895" y="244612"/>
                  </a:cubicBezTo>
                  <a:cubicBezTo>
                    <a:pt x="1620389" y="244612"/>
                    <a:pt x="1615533" y="243961"/>
                    <a:pt x="1611329" y="242658"/>
                  </a:cubicBezTo>
                  <a:cubicBezTo>
                    <a:pt x="1607124" y="241356"/>
                    <a:pt x="1603534" y="239961"/>
                    <a:pt x="1600557" y="238472"/>
                  </a:cubicBezTo>
                  <a:cubicBezTo>
                    <a:pt x="1597581" y="236984"/>
                    <a:pt x="1595144" y="235608"/>
                    <a:pt x="1593246" y="234342"/>
                  </a:cubicBezTo>
                  <a:cubicBezTo>
                    <a:pt x="1591348" y="233077"/>
                    <a:pt x="1589879" y="232445"/>
                    <a:pt x="1588837" y="232445"/>
                  </a:cubicBezTo>
                  <a:cubicBezTo>
                    <a:pt x="1588242" y="232445"/>
                    <a:pt x="1587721" y="232575"/>
                    <a:pt x="1587274" y="232836"/>
                  </a:cubicBezTo>
                  <a:cubicBezTo>
                    <a:pt x="1586828" y="233096"/>
                    <a:pt x="1586456" y="233561"/>
                    <a:pt x="1586158" y="234231"/>
                  </a:cubicBezTo>
                  <a:cubicBezTo>
                    <a:pt x="1585860" y="234901"/>
                    <a:pt x="1585637" y="235775"/>
                    <a:pt x="1585488" y="236854"/>
                  </a:cubicBezTo>
                  <a:cubicBezTo>
                    <a:pt x="1585340" y="237933"/>
                    <a:pt x="1585265" y="239291"/>
                    <a:pt x="1585265" y="240928"/>
                  </a:cubicBezTo>
                  <a:cubicBezTo>
                    <a:pt x="1585265" y="243235"/>
                    <a:pt x="1585470" y="245077"/>
                    <a:pt x="1585879" y="246453"/>
                  </a:cubicBezTo>
                  <a:cubicBezTo>
                    <a:pt x="1586288" y="247830"/>
                    <a:pt x="1586921" y="248965"/>
                    <a:pt x="1587777" y="249858"/>
                  </a:cubicBezTo>
                  <a:cubicBezTo>
                    <a:pt x="1588632" y="250751"/>
                    <a:pt x="1590158" y="251830"/>
                    <a:pt x="1592353" y="253095"/>
                  </a:cubicBezTo>
                  <a:cubicBezTo>
                    <a:pt x="1594548" y="254360"/>
                    <a:pt x="1597264" y="255588"/>
                    <a:pt x="1600501" y="256778"/>
                  </a:cubicBezTo>
                  <a:cubicBezTo>
                    <a:pt x="1603739" y="257969"/>
                    <a:pt x="1607422" y="258974"/>
                    <a:pt x="1611552" y="259792"/>
                  </a:cubicBezTo>
                  <a:cubicBezTo>
                    <a:pt x="1615682" y="260611"/>
                    <a:pt x="1620166" y="261020"/>
                    <a:pt x="1625002" y="261020"/>
                  </a:cubicBezTo>
                  <a:cubicBezTo>
                    <a:pt x="1631923" y="261020"/>
                    <a:pt x="1638378" y="260090"/>
                    <a:pt x="1644369" y="258229"/>
                  </a:cubicBezTo>
                  <a:cubicBezTo>
                    <a:pt x="1650359" y="256369"/>
                    <a:pt x="1655568" y="253597"/>
                    <a:pt x="1659996" y="249914"/>
                  </a:cubicBezTo>
                  <a:cubicBezTo>
                    <a:pt x="1664423" y="246230"/>
                    <a:pt x="1667883" y="241747"/>
                    <a:pt x="1670376" y="236463"/>
                  </a:cubicBezTo>
                  <a:cubicBezTo>
                    <a:pt x="1672869" y="231180"/>
                    <a:pt x="1674116" y="225152"/>
                    <a:pt x="1674116" y="218381"/>
                  </a:cubicBezTo>
                  <a:cubicBezTo>
                    <a:pt x="1674116" y="212651"/>
                    <a:pt x="1673167" y="207684"/>
                    <a:pt x="1671269" y="203479"/>
                  </a:cubicBezTo>
                  <a:cubicBezTo>
                    <a:pt x="1669372" y="199275"/>
                    <a:pt x="1666879" y="195629"/>
                    <a:pt x="1663791" y="192540"/>
                  </a:cubicBezTo>
                  <a:cubicBezTo>
                    <a:pt x="1660702" y="189452"/>
                    <a:pt x="1657186" y="186773"/>
                    <a:pt x="1653242" y="184504"/>
                  </a:cubicBezTo>
                  <a:cubicBezTo>
                    <a:pt x="1649299" y="182234"/>
                    <a:pt x="1645280" y="180150"/>
                    <a:pt x="1641187" y="178253"/>
                  </a:cubicBezTo>
                  <a:cubicBezTo>
                    <a:pt x="1637094" y="176355"/>
                    <a:pt x="1633076" y="174476"/>
                    <a:pt x="1629132" y="172616"/>
                  </a:cubicBezTo>
                  <a:cubicBezTo>
                    <a:pt x="1625188" y="170756"/>
                    <a:pt x="1621672" y="168709"/>
                    <a:pt x="1618584" y="166477"/>
                  </a:cubicBezTo>
                  <a:cubicBezTo>
                    <a:pt x="1615496" y="164244"/>
                    <a:pt x="1613022" y="161677"/>
                    <a:pt x="1611161" y="158775"/>
                  </a:cubicBezTo>
                  <a:cubicBezTo>
                    <a:pt x="1609301" y="155873"/>
                    <a:pt x="1608371" y="152413"/>
                    <a:pt x="1608371" y="148394"/>
                  </a:cubicBezTo>
                  <a:cubicBezTo>
                    <a:pt x="1608371" y="145641"/>
                    <a:pt x="1608854" y="143036"/>
                    <a:pt x="1609822" y="140581"/>
                  </a:cubicBezTo>
                  <a:cubicBezTo>
                    <a:pt x="1610789" y="138125"/>
                    <a:pt x="1612240" y="136004"/>
                    <a:pt x="1614175" y="134218"/>
                  </a:cubicBezTo>
                  <a:cubicBezTo>
                    <a:pt x="1616110" y="132432"/>
                    <a:pt x="1618566" y="131000"/>
                    <a:pt x="1621542" y="129921"/>
                  </a:cubicBezTo>
                  <a:cubicBezTo>
                    <a:pt x="1624519" y="128842"/>
                    <a:pt x="1628016" y="128302"/>
                    <a:pt x="1632034" y="128302"/>
                  </a:cubicBezTo>
                  <a:cubicBezTo>
                    <a:pt x="1636350" y="128302"/>
                    <a:pt x="1640238" y="128842"/>
                    <a:pt x="1643699" y="129921"/>
                  </a:cubicBezTo>
                  <a:cubicBezTo>
                    <a:pt x="1647159" y="131000"/>
                    <a:pt x="1650154" y="132191"/>
                    <a:pt x="1652684" y="133493"/>
                  </a:cubicBezTo>
                  <a:cubicBezTo>
                    <a:pt x="1655214" y="134795"/>
                    <a:pt x="1657354" y="135967"/>
                    <a:pt x="1659102" y="137009"/>
                  </a:cubicBezTo>
                  <a:cubicBezTo>
                    <a:pt x="1660851" y="138051"/>
                    <a:pt x="1662135" y="138572"/>
                    <a:pt x="1662953" y="138572"/>
                  </a:cubicBezTo>
                  <a:cubicBezTo>
                    <a:pt x="1663474" y="138572"/>
                    <a:pt x="1663939" y="138404"/>
                    <a:pt x="1664349" y="138069"/>
                  </a:cubicBezTo>
                  <a:cubicBezTo>
                    <a:pt x="1664758" y="137734"/>
                    <a:pt x="1665074" y="137214"/>
                    <a:pt x="1665298" y="136507"/>
                  </a:cubicBezTo>
                  <a:cubicBezTo>
                    <a:pt x="1665521" y="135800"/>
                    <a:pt x="1665688" y="134925"/>
                    <a:pt x="1665800" y="133884"/>
                  </a:cubicBezTo>
                  <a:cubicBezTo>
                    <a:pt x="1665911" y="132842"/>
                    <a:pt x="1665967" y="131651"/>
                    <a:pt x="1665967" y="130312"/>
                  </a:cubicBezTo>
                  <a:cubicBezTo>
                    <a:pt x="1665967" y="128898"/>
                    <a:pt x="1665930" y="127744"/>
                    <a:pt x="1665856" y="126851"/>
                  </a:cubicBezTo>
                  <a:cubicBezTo>
                    <a:pt x="1665781" y="125958"/>
                    <a:pt x="1665670" y="125196"/>
                    <a:pt x="1665521" y="124563"/>
                  </a:cubicBezTo>
                  <a:cubicBezTo>
                    <a:pt x="1665372" y="123931"/>
                    <a:pt x="1665186" y="123410"/>
                    <a:pt x="1664963" y="123000"/>
                  </a:cubicBezTo>
                  <a:cubicBezTo>
                    <a:pt x="1664739" y="122591"/>
                    <a:pt x="1664274" y="122033"/>
                    <a:pt x="1663567" y="121326"/>
                  </a:cubicBezTo>
                  <a:cubicBezTo>
                    <a:pt x="1662860" y="120619"/>
                    <a:pt x="1661391" y="119689"/>
                    <a:pt x="1659158" y="118536"/>
                  </a:cubicBezTo>
                  <a:cubicBezTo>
                    <a:pt x="1656926" y="117382"/>
                    <a:pt x="1654377" y="116340"/>
                    <a:pt x="1651512" y="115410"/>
                  </a:cubicBezTo>
                  <a:cubicBezTo>
                    <a:pt x="1648647" y="114480"/>
                    <a:pt x="1645596" y="113736"/>
                    <a:pt x="1642359" y="113178"/>
                  </a:cubicBezTo>
                  <a:cubicBezTo>
                    <a:pt x="1639122" y="112620"/>
                    <a:pt x="1635904" y="112341"/>
                    <a:pt x="1632704" y="112341"/>
                  </a:cubicBezTo>
                  <a:close/>
                  <a:moveTo>
                    <a:pt x="2622858" y="110778"/>
                  </a:moveTo>
                  <a:cubicBezTo>
                    <a:pt x="2618467" y="110778"/>
                    <a:pt x="2615454" y="111559"/>
                    <a:pt x="2613816" y="113122"/>
                  </a:cubicBezTo>
                  <a:cubicBezTo>
                    <a:pt x="2612179" y="114685"/>
                    <a:pt x="2611361" y="117624"/>
                    <a:pt x="2611361" y="121940"/>
                  </a:cubicBezTo>
                  <a:cubicBezTo>
                    <a:pt x="2611361" y="126182"/>
                    <a:pt x="2612161" y="129065"/>
                    <a:pt x="2613761" y="130591"/>
                  </a:cubicBezTo>
                  <a:cubicBezTo>
                    <a:pt x="2615361" y="132116"/>
                    <a:pt x="2618319" y="132879"/>
                    <a:pt x="2622635" y="132879"/>
                  </a:cubicBezTo>
                  <a:cubicBezTo>
                    <a:pt x="2627025" y="132879"/>
                    <a:pt x="2630039" y="132098"/>
                    <a:pt x="2631676" y="130535"/>
                  </a:cubicBezTo>
                  <a:cubicBezTo>
                    <a:pt x="2633313" y="128972"/>
                    <a:pt x="2634131" y="126033"/>
                    <a:pt x="2634131" y="121717"/>
                  </a:cubicBezTo>
                  <a:cubicBezTo>
                    <a:pt x="2634131" y="117475"/>
                    <a:pt x="2633332" y="114592"/>
                    <a:pt x="2631732" y="113066"/>
                  </a:cubicBezTo>
                  <a:cubicBezTo>
                    <a:pt x="2630132" y="111541"/>
                    <a:pt x="2627174" y="110778"/>
                    <a:pt x="2622858" y="110778"/>
                  </a:cubicBezTo>
                  <a:close/>
                  <a:moveTo>
                    <a:pt x="1879908" y="110778"/>
                  </a:moveTo>
                  <a:cubicBezTo>
                    <a:pt x="1875517" y="110778"/>
                    <a:pt x="1872503" y="111559"/>
                    <a:pt x="1870866" y="113122"/>
                  </a:cubicBezTo>
                  <a:cubicBezTo>
                    <a:pt x="1869229" y="114685"/>
                    <a:pt x="1868411" y="117624"/>
                    <a:pt x="1868411" y="121940"/>
                  </a:cubicBezTo>
                  <a:cubicBezTo>
                    <a:pt x="1868411" y="126182"/>
                    <a:pt x="1869211" y="129065"/>
                    <a:pt x="1870810" y="130591"/>
                  </a:cubicBezTo>
                  <a:cubicBezTo>
                    <a:pt x="1872410" y="132116"/>
                    <a:pt x="1875369" y="132879"/>
                    <a:pt x="1879685" y="132879"/>
                  </a:cubicBezTo>
                  <a:cubicBezTo>
                    <a:pt x="1884075" y="132879"/>
                    <a:pt x="1887089" y="132098"/>
                    <a:pt x="1888726" y="130535"/>
                  </a:cubicBezTo>
                  <a:cubicBezTo>
                    <a:pt x="1890363" y="128972"/>
                    <a:pt x="1891182" y="126033"/>
                    <a:pt x="1891182" y="121717"/>
                  </a:cubicBezTo>
                  <a:cubicBezTo>
                    <a:pt x="1891182" y="117475"/>
                    <a:pt x="1890382" y="114592"/>
                    <a:pt x="1888782" y="113066"/>
                  </a:cubicBezTo>
                  <a:cubicBezTo>
                    <a:pt x="1887182" y="111541"/>
                    <a:pt x="1884224" y="110778"/>
                    <a:pt x="1879908" y="110778"/>
                  </a:cubicBezTo>
                  <a:close/>
                  <a:moveTo>
                    <a:pt x="2566452" y="103857"/>
                  </a:moveTo>
                  <a:cubicBezTo>
                    <a:pt x="2564666" y="103857"/>
                    <a:pt x="2563196" y="103950"/>
                    <a:pt x="2562043" y="104136"/>
                  </a:cubicBezTo>
                  <a:cubicBezTo>
                    <a:pt x="2560889" y="104323"/>
                    <a:pt x="2559941" y="104546"/>
                    <a:pt x="2559197" y="104806"/>
                  </a:cubicBezTo>
                  <a:cubicBezTo>
                    <a:pt x="2558452" y="105067"/>
                    <a:pt x="2557950" y="105439"/>
                    <a:pt x="2557690" y="105922"/>
                  </a:cubicBezTo>
                  <a:cubicBezTo>
                    <a:pt x="2557429" y="106406"/>
                    <a:pt x="2557299" y="106908"/>
                    <a:pt x="2557299" y="107429"/>
                  </a:cubicBezTo>
                  <a:lnTo>
                    <a:pt x="2557299" y="165807"/>
                  </a:lnTo>
                  <a:cubicBezTo>
                    <a:pt x="2552536" y="160821"/>
                    <a:pt x="2547718" y="157045"/>
                    <a:pt x="2542844" y="154478"/>
                  </a:cubicBezTo>
                  <a:cubicBezTo>
                    <a:pt x="2537970" y="151910"/>
                    <a:pt x="2532594" y="150627"/>
                    <a:pt x="2526715" y="150627"/>
                  </a:cubicBezTo>
                  <a:cubicBezTo>
                    <a:pt x="2519645" y="150627"/>
                    <a:pt x="2513413" y="151948"/>
                    <a:pt x="2508018" y="154589"/>
                  </a:cubicBezTo>
                  <a:cubicBezTo>
                    <a:pt x="2502623" y="157231"/>
                    <a:pt x="2498103" y="161007"/>
                    <a:pt x="2494456" y="165919"/>
                  </a:cubicBezTo>
                  <a:cubicBezTo>
                    <a:pt x="2490810" y="170830"/>
                    <a:pt x="2488057" y="176765"/>
                    <a:pt x="2486196" y="183722"/>
                  </a:cubicBezTo>
                  <a:cubicBezTo>
                    <a:pt x="2484336" y="190680"/>
                    <a:pt x="2483406" y="198475"/>
                    <a:pt x="2483406" y="207107"/>
                  </a:cubicBezTo>
                  <a:cubicBezTo>
                    <a:pt x="2483406" y="214400"/>
                    <a:pt x="2484150" y="221339"/>
                    <a:pt x="2485638" y="227924"/>
                  </a:cubicBezTo>
                  <a:cubicBezTo>
                    <a:pt x="2487127" y="234510"/>
                    <a:pt x="2489489" y="240240"/>
                    <a:pt x="2492726" y="245114"/>
                  </a:cubicBezTo>
                  <a:cubicBezTo>
                    <a:pt x="2495963" y="249988"/>
                    <a:pt x="2500186" y="253858"/>
                    <a:pt x="2505395" y="256723"/>
                  </a:cubicBezTo>
                  <a:cubicBezTo>
                    <a:pt x="2510604" y="259587"/>
                    <a:pt x="2516892" y="261020"/>
                    <a:pt x="2524259" y="261020"/>
                  </a:cubicBezTo>
                  <a:cubicBezTo>
                    <a:pt x="2531031" y="261020"/>
                    <a:pt x="2537263" y="259420"/>
                    <a:pt x="2542956" y="256220"/>
                  </a:cubicBezTo>
                  <a:cubicBezTo>
                    <a:pt x="2548648" y="253020"/>
                    <a:pt x="2554136" y="248556"/>
                    <a:pt x="2559420" y="242826"/>
                  </a:cubicBezTo>
                  <a:lnTo>
                    <a:pt x="2559420" y="256109"/>
                  </a:lnTo>
                  <a:cubicBezTo>
                    <a:pt x="2559420" y="256704"/>
                    <a:pt x="2559569" y="257225"/>
                    <a:pt x="2559866" y="257671"/>
                  </a:cubicBezTo>
                  <a:cubicBezTo>
                    <a:pt x="2560164" y="258118"/>
                    <a:pt x="2560648" y="258471"/>
                    <a:pt x="2561317" y="258732"/>
                  </a:cubicBezTo>
                  <a:cubicBezTo>
                    <a:pt x="2561987" y="258992"/>
                    <a:pt x="2562843" y="259197"/>
                    <a:pt x="2563885" y="259346"/>
                  </a:cubicBezTo>
                  <a:cubicBezTo>
                    <a:pt x="2564926" y="259494"/>
                    <a:pt x="2566229" y="259569"/>
                    <a:pt x="2567791" y="259569"/>
                  </a:cubicBezTo>
                  <a:cubicBezTo>
                    <a:pt x="2569280" y="259569"/>
                    <a:pt x="2570545" y="259494"/>
                    <a:pt x="2571586" y="259346"/>
                  </a:cubicBezTo>
                  <a:cubicBezTo>
                    <a:pt x="2572628" y="259197"/>
                    <a:pt x="2573465" y="258992"/>
                    <a:pt x="2574098" y="258732"/>
                  </a:cubicBezTo>
                  <a:cubicBezTo>
                    <a:pt x="2574730" y="258471"/>
                    <a:pt x="2575177" y="258118"/>
                    <a:pt x="2575437" y="257671"/>
                  </a:cubicBezTo>
                  <a:cubicBezTo>
                    <a:pt x="2575698" y="257225"/>
                    <a:pt x="2575828" y="256704"/>
                    <a:pt x="2575828" y="256109"/>
                  </a:cubicBezTo>
                  <a:lnTo>
                    <a:pt x="2575828" y="107429"/>
                  </a:lnTo>
                  <a:cubicBezTo>
                    <a:pt x="2575828" y="106908"/>
                    <a:pt x="2575661" y="106406"/>
                    <a:pt x="2575326" y="105922"/>
                  </a:cubicBezTo>
                  <a:cubicBezTo>
                    <a:pt x="2574991" y="105439"/>
                    <a:pt x="2574489" y="105067"/>
                    <a:pt x="2573819" y="104806"/>
                  </a:cubicBezTo>
                  <a:cubicBezTo>
                    <a:pt x="2573149" y="104546"/>
                    <a:pt x="2572219" y="104323"/>
                    <a:pt x="2571028" y="104136"/>
                  </a:cubicBezTo>
                  <a:cubicBezTo>
                    <a:pt x="2569838" y="103950"/>
                    <a:pt x="2568312" y="103857"/>
                    <a:pt x="2566452" y="103857"/>
                  </a:cubicBezTo>
                  <a:close/>
                  <a:moveTo>
                    <a:pt x="153891" y="0"/>
                  </a:moveTo>
                  <a:lnTo>
                    <a:pt x="4401404" y="0"/>
                  </a:lnTo>
                  <a:lnTo>
                    <a:pt x="4401404" y="769439"/>
                  </a:lnTo>
                  <a:cubicBezTo>
                    <a:pt x="4401404" y="854431"/>
                    <a:pt x="4332505" y="923330"/>
                    <a:pt x="4247513" y="923330"/>
                  </a:cubicBezTo>
                  <a:lnTo>
                    <a:pt x="0" y="923330"/>
                  </a:lnTo>
                  <a:lnTo>
                    <a:pt x="0" y="153891"/>
                  </a:lnTo>
                  <a:cubicBezTo>
                    <a:pt x="0" y="68899"/>
                    <a:pt x="68899" y="0"/>
                    <a:pt x="153891" y="0"/>
                  </a:cubicBezTo>
                  <a:close/>
                </a:path>
              </a:pathLst>
            </a:custGeom>
            <a:solidFill>
              <a:srgbClr val="FFD30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>
                <a:solidFill>
                  <a:srgbClr val="FFD301"/>
                </a:solidFill>
              </a:endParaRPr>
            </a:p>
          </p:txBody>
        </p:sp>
      </p:grpSp>
      <p:pic>
        <p:nvPicPr>
          <p:cNvPr id="166" name="Image 165">
            <a:extLst>
              <a:ext uri="{FF2B5EF4-FFF2-40B4-BE49-F238E27FC236}">
                <a16:creationId xmlns:a16="http://schemas.microsoft.com/office/drawing/2014/main" id="{43636FE7-219F-2D1C-780E-CC8E36CA2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4" y="320730"/>
            <a:ext cx="5607747" cy="6216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65100"/>
          </a:effectLst>
        </p:spPr>
      </p:pic>
      <p:sp>
        <p:nvSpPr>
          <p:cNvPr id="167" name="Hexagone 166">
            <a:extLst>
              <a:ext uri="{FF2B5EF4-FFF2-40B4-BE49-F238E27FC236}">
                <a16:creationId xmlns:a16="http://schemas.microsoft.com/office/drawing/2014/main" id="{B2CB1E03-FEE9-74A6-BD81-22154FE7A4CB}"/>
              </a:ext>
            </a:extLst>
          </p:cNvPr>
          <p:cNvSpPr/>
          <p:nvPr/>
        </p:nvSpPr>
        <p:spPr>
          <a:xfrm>
            <a:off x="11079509" y="1518873"/>
            <a:ext cx="1386832" cy="12419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2" name="Hexagone 171">
            <a:extLst>
              <a:ext uri="{FF2B5EF4-FFF2-40B4-BE49-F238E27FC236}">
                <a16:creationId xmlns:a16="http://schemas.microsoft.com/office/drawing/2014/main" id="{94553B11-6E3C-DE4A-02E3-B516B503E69F}"/>
              </a:ext>
            </a:extLst>
          </p:cNvPr>
          <p:cNvSpPr/>
          <p:nvPr/>
        </p:nvSpPr>
        <p:spPr>
          <a:xfrm>
            <a:off x="9952062" y="3268850"/>
            <a:ext cx="811188" cy="726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5" name="Hexagone 174">
            <a:extLst>
              <a:ext uri="{FF2B5EF4-FFF2-40B4-BE49-F238E27FC236}">
                <a16:creationId xmlns:a16="http://schemas.microsoft.com/office/drawing/2014/main" id="{AA9AB233-A4E4-8773-703F-27E3E4C80A58}"/>
              </a:ext>
            </a:extLst>
          </p:cNvPr>
          <p:cNvSpPr/>
          <p:nvPr/>
        </p:nvSpPr>
        <p:spPr>
          <a:xfrm>
            <a:off x="8360613" y="1754124"/>
            <a:ext cx="811188" cy="726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6" name="Hexagone 175">
            <a:extLst>
              <a:ext uri="{FF2B5EF4-FFF2-40B4-BE49-F238E27FC236}">
                <a16:creationId xmlns:a16="http://schemas.microsoft.com/office/drawing/2014/main" id="{0F70B40F-6E9A-F94D-7AAD-991021ECB60D}"/>
              </a:ext>
            </a:extLst>
          </p:cNvPr>
          <p:cNvSpPr/>
          <p:nvPr/>
        </p:nvSpPr>
        <p:spPr>
          <a:xfrm>
            <a:off x="4677175" y="4969026"/>
            <a:ext cx="1132900" cy="101458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7" name="Hexagone 176">
            <a:extLst>
              <a:ext uri="{FF2B5EF4-FFF2-40B4-BE49-F238E27FC236}">
                <a16:creationId xmlns:a16="http://schemas.microsoft.com/office/drawing/2014/main" id="{EC5AE864-7DF9-1A36-0A73-1C99CEC42582}"/>
              </a:ext>
            </a:extLst>
          </p:cNvPr>
          <p:cNvSpPr/>
          <p:nvPr/>
        </p:nvSpPr>
        <p:spPr>
          <a:xfrm>
            <a:off x="-224126" y="6038135"/>
            <a:ext cx="1132900" cy="101458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8" name="Hexagone 177">
            <a:extLst>
              <a:ext uri="{FF2B5EF4-FFF2-40B4-BE49-F238E27FC236}">
                <a16:creationId xmlns:a16="http://schemas.microsoft.com/office/drawing/2014/main" id="{86FA7471-EC61-8AF0-C36F-910B7963CE6C}"/>
              </a:ext>
            </a:extLst>
          </p:cNvPr>
          <p:cNvSpPr/>
          <p:nvPr/>
        </p:nvSpPr>
        <p:spPr>
          <a:xfrm>
            <a:off x="31221" y="2143522"/>
            <a:ext cx="1662158" cy="14885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9" name="Hexagone 178">
            <a:extLst>
              <a:ext uri="{FF2B5EF4-FFF2-40B4-BE49-F238E27FC236}">
                <a16:creationId xmlns:a16="http://schemas.microsoft.com/office/drawing/2014/main" id="{E34EC228-6A02-983A-9611-C9CB2AB85239}"/>
              </a:ext>
            </a:extLst>
          </p:cNvPr>
          <p:cNvSpPr/>
          <p:nvPr/>
        </p:nvSpPr>
        <p:spPr>
          <a:xfrm>
            <a:off x="4054626" y="701843"/>
            <a:ext cx="1228882" cy="110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0" name="Hexagone 179">
            <a:extLst>
              <a:ext uri="{FF2B5EF4-FFF2-40B4-BE49-F238E27FC236}">
                <a16:creationId xmlns:a16="http://schemas.microsoft.com/office/drawing/2014/main" id="{5BDCAF3A-15F9-317C-D256-B21D4CF9CFE3}"/>
              </a:ext>
            </a:extLst>
          </p:cNvPr>
          <p:cNvSpPr/>
          <p:nvPr/>
        </p:nvSpPr>
        <p:spPr>
          <a:xfrm>
            <a:off x="2986646" y="2168312"/>
            <a:ext cx="1228882" cy="110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1" name="Hexagone 180">
            <a:extLst>
              <a:ext uri="{FF2B5EF4-FFF2-40B4-BE49-F238E27FC236}">
                <a16:creationId xmlns:a16="http://schemas.microsoft.com/office/drawing/2014/main" id="{048EA084-6325-042F-290A-B0C4F4D2E859}"/>
              </a:ext>
            </a:extLst>
          </p:cNvPr>
          <p:cNvSpPr/>
          <p:nvPr/>
        </p:nvSpPr>
        <p:spPr>
          <a:xfrm>
            <a:off x="-8737690" y="6537270"/>
            <a:ext cx="2633186" cy="235817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5" name="Hexagone 184">
            <a:extLst>
              <a:ext uri="{FF2B5EF4-FFF2-40B4-BE49-F238E27FC236}">
                <a16:creationId xmlns:a16="http://schemas.microsoft.com/office/drawing/2014/main" id="{F0D93AFA-788F-7C92-3D0E-A10D951418D4}"/>
              </a:ext>
            </a:extLst>
          </p:cNvPr>
          <p:cNvSpPr/>
          <p:nvPr/>
        </p:nvSpPr>
        <p:spPr>
          <a:xfrm>
            <a:off x="1724600" y="3352281"/>
            <a:ext cx="2065966" cy="185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5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5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659025"/>
                  </p:ext>
                </p:extLst>
              </p:nvPr>
            </p:nvGraphicFramePr>
            <p:xfrm>
              <a:off x="2800351" y="2494909"/>
              <a:ext cx="1152388" cy="11414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52388" cy="1141408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0351" y="2494909"/>
                <a:ext cx="1152388" cy="114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066783"/>
                  </p:ext>
                </p:extLst>
              </p:nvPr>
            </p:nvGraphicFramePr>
            <p:xfrm flipH="1">
              <a:off x="7345118" y="2551295"/>
              <a:ext cx="984255" cy="1104833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984255" cy="1104833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345118" y="2551295"/>
                <a:ext cx="984255" cy="1104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28252164"/>
                  </p:ext>
                </p:extLst>
              </p:nvPr>
            </p:nvGraphicFramePr>
            <p:xfrm>
              <a:off x="8583214" y="2530454"/>
              <a:ext cx="1008078" cy="114651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08078" cy="1146516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3214" y="2530454"/>
                <a:ext cx="1008078" cy="1146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59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024656"/>
                  </p:ext>
                </p:extLst>
              </p:nvPr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684780"/>
                  </p:ext>
                </p:extLst>
              </p:nvPr>
            </p:nvGraphicFramePr>
            <p:xfrm flipH="1">
              <a:off x="-266197" y="-4133733"/>
              <a:ext cx="12724393" cy="14474887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66197" y="-4133733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662308"/>
                  </p:ext>
                </p:extLst>
              </p:nvPr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3" y="2624433"/>
            <a:ext cx="6182588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198" y="1847850"/>
            <a:ext cx="425335" cy="49727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6" y="-83244"/>
            <a:ext cx="661585" cy="6858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(insertion de l’image)</a:t>
            </a:r>
          </a:p>
        </p:txBody>
      </p:sp>
    </p:spTree>
    <p:extLst>
      <p:ext uri="{BB962C8B-B14F-4D97-AF65-F5344CB8AC3E}">
        <p14:creationId xmlns:p14="http://schemas.microsoft.com/office/powerpoint/2010/main" val="384318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149</Words>
  <Application>Microsoft Office PowerPoint</Application>
  <PresentationFormat>Grand écran</PresentationFormat>
  <Paragraphs>41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Copperplate Gothic Bold</vt:lpstr>
      <vt:lpstr>Edwardian Script ITC</vt:lpstr>
      <vt:lpstr>Montserrat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gwladys botteau</dc:creator>
  <cp:lastModifiedBy>gwladys botteau</cp:lastModifiedBy>
  <cp:revision>6</cp:revision>
  <dcterms:created xsi:type="dcterms:W3CDTF">2024-05-19T16:01:56Z</dcterms:created>
  <dcterms:modified xsi:type="dcterms:W3CDTF">2024-05-19T23:15:26Z</dcterms:modified>
</cp:coreProperties>
</file>